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4"/>
    <p:sldMasterId id="2147483665" r:id="rId5"/>
    <p:sldMasterId id="2147483677" r:id="rId6"/>
    <p:sldMasterId id="2147483691" r:id="rId7"/>
    <p:sldMasterId id="2147483706" r:id="rId8"/>
    <p:sldMasterId id="2147483718" r:id="rId9"/>
  </p:sldMasterIdLst>
  <p:notesMasterIdLst>
    <p:notesMasterId r:id="rId41"/>
  </p:notesMasterIdLst>
  <p:sldIdLst>
    <p:sldId id="256" r:id="rId10"/>
    <p:sldId id="2147471843" r:id="rId11"/>
    <p:sldId id="2147472438" r:id="rId12"/>
    <p:sldId id="2147472439" r:id="rId13"/>
    <p:sldId id="2147472440" r:id="rId14"/>
    <p:sldId id="259" r:id="rId15"/>
    <p:sldId id="2147471854" r:id="rId16"/>
    <p:sldId id="2147471855" r:id="rId17"/>
    <p:sldId id="313" r:id="rId18"/>
    <p:sldId id="325" r:id="rId19"/>
    <p:sldId id="326" r:id="rId20"/>
    <p:sldId id="327" r:id="rId21"/>
    <p:sldId id="2147471841" r:id="rId22"/>
    <p:sldId id="2147471851" r:id="rId23"/>
    <p:sldId id="322" r:id="rId24"/>
    <p:sldId id="2147471850" r:id="rId25"/>
    <p:sldId id="2147471840" r:id="rId26"/>
    <p:sldId id="328" r:id="rId27"/>
    <p:sldId id="2147471839" r:id="rId28"/>
    <p:sldId id="2147471838" r:id="rId29"/>
    <p:sldId id="2147471848" r:id="rId30"/>
    <p:sldId id="2147471817" r:id="rId31"/>
    <p:sldId id="258" r:id="rId32"/>
    <p:sldId id="2147471818" r:id="rId33"/>
    <p:sldId id="2147471813" r:id="rId34"/>
    <p:sldId id="2147471819" r:id="rId35"/>
    <p:sldId id="2147471846" r:id="rId36"/>
    <p:sldId id="2147472437" r:id="rId37"/>
    <p:sldId id="2147471857" r:id="rId38"/>
    <p:sldId id="2147471847" r:id="rId39"/>
    <p:sldId id="2147471849" r:id="rId40"/>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700"/>
    <a:srgbClr val="EC5A5E"/>
    <a:srgbClr val="5BACA9"/>
    <a:srgbClr val="51C4BE"/>
    <a:srgbClr val="495F95"/>
    <a:srgbClr val="1D70B2"/>
    <a:srgbClr val="4F5B97"/>
    <a:srgbClr val="6C8739"/>
    <a:srgbClr val="46AD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4" cy="467072"/>
          </a:xfrm>
          <a:prstGeom prst="rect">
            <a:avLst/>
          </a:prstGeom>
        </p:spPr>
        <p:txBody>
          <a:bodyPr vert="horz" lIns="93316" tIns="46658" rIns="93316" bIns="46658" rtlCol="0"/>
          <a:lstStyle>
            <a:lvl1pPr algn="l">
              <a:defRPr sz="1200"/>
            </a:lvl1pPr>
          </a:lstStyle>
          <a:p>
            <a:endParaRPr lang="en-US" dirty="0"/>
          </a:p>
        </p:txBody>
      </p:sp>
      <p:sp>
        <p:nvSpPr>
          <p:cNvPr id="3" name="Date Placeholder 2"/>
          <p:cNvSpPr>
            <a:spLocks noGrp="1"/>
          </p:cNvSpPr>
          <p:nvPr>
            <p:ph type="dt" idx="1"/>
          </p:nvPr>
        </p:nvSpPr>
        <p:spPr>
          <a:xfrm>
            <a:off x="3978132" y="0"/>
            <a:ext cx="3043344" cy="467072"/>
          </a:xfrm>
          <a:prstGeom prst="rect">
            <a:avLst/>
          </a:prstGeom>
        </p:spPr>
        <p:txBody>
          <a:bodyPr vert="horz" lIns="93316" tIns="46658" rIns="93316" bIns="46658" rtlCol="0"/>
          <a:lstStyle>
            <a:lvl1pPr algn="r">
              <a:defRPr sz="1200"/>
            </a:lvl1pPr>
          </a:lstStyle>
          <a:p>
            <a:fld id="{04416564-C81E-4FF4-8FF1-40EB2E10AF2B}" type="datetimeFigureOut">
              <a:rPr lang="en-US" smtClean="0"/>
              <a:t>2/27/24</a:t>
            </a:fld>
            <a:endParaRPr lang="en-US" dirty="0"/>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16" tIns="46658" rIns="93316" bIns="46658" rtlCol="0" anchor="ctr"/>
          <a:lstStyle/>
          <a:p>
            <a:endParaRPr lang="en-US" dirty="0"/>
          </a:p>
        </p:txBody>
      </p:sp>
      <p:sp>
        <p:nvSpPr>
          <p:cNvPr id="5" name="Notes Placeholder 4"/>
          <p:cNvSpPr>
            <a:spLocks noGrp="1"/>
          </p:cNvSpPr>
          <p:nvPr>
            <p:ph type="body" sz="quarter" idx="3"/>
          </p:nvPr>
        </p:nvSpPr>
        <p:spPr>
          <a:xfrm>
            <a:off x="702310" y="4480005"/>
            <a:ext cx="5618480" cy="3665458"/>
          </a:xfrm>
          <a:prstGeom prst="rect">
            <a:avLst/>
          </a:prstGeom>
        </p:spPr>
        <p:txBody>
          <a:bodyPr vert="horz" lIns="93316" tIns="46658" rIns="93316" bIns="4665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4" cy="467071"/>
          </a:xfrm>
          <a:prstGeom prst="rect">
            <a:avLst/>
          </a:prstGeom>
        </p:spPr>
        <p:txBody>
          <a:bodyPr vert="horz" lIns="93316" tIns="46658" rIns="93316" bIns="46658"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31"/>
            <a:ext cx="3043344" cy="467071"/>
          </a:xfrm>
          <a:prstGeom prst="rect">
            <a:avLst/>
          </a:prstGeom>
        </p:spPr>
        <p:txBody>
          <a:bodyPr vert="horz" lIns="93316" tIns="46658" rIns="93316" bIns="46658" rtlCol="0" anchor="b"/>
          <a:lstStyle>
            <a:lvl1pPr algn="r">
              <a:defRPr sz="1200"/>
            </a:lvl1pPr>
          </a:lstStyle>
          <a:p>
            <a:fld id="{F51D4C37-BECE-48F8-BF13-B3B0AAB9BCAD}" type="slidenum">
              <a:rPr lang="en-US" smtClean="0"/>
              <a:t>‹#›</a:t>
            </a:fld>
            <a:endParaRPr lang="en-US" dirty="0"/>
          </a:p>
        </p:txBody>
      </p:sp>
    </p:spTree>
    <p:extLst>
      <p:ext uri="{BB962C8B-B14F-4D97-AF65-F5344CB8AC3E}">
        <p14:creationId xmlns:p14="http://schemas.microsoft.com/office/powerpoint/2010/main" val="22584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2</a:t>
            </a:fld>
            <a:endParaRPr lang="en-US" dirty="0"/>
          </a:p>
        </p:txBody>
      </p:sp>
    </p:spTree>
    <p:extLst>
      <p:ext uri="{BB962C8B-B14F-4D97-AF65-F5344CB8AC3E}">
        <p14:creationId xmlns:p14="http://schemas.microsoft.com/office/powerpoint/2010/main" val="868995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21</a:t>
            </a:fld>
            <a:endParaRPr lang="en-US" dirty="0"/>
          </a:p>
        </p:txBody>
      </p:sp>
    </p:spTree>
    <p:extLst>
      <p:ext uri="{BB962C8B-B14F-4D97-AF65-F5344CB8AC3E}">
        <p14:creationId xmlns:p14="http://schemas.microsoft.com/office/powerpoint/2010/main" val="32616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4B93F1-A56F-4A49-BF2B-2F82B6F162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10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4B93F1-A56F-4A49-BF2B-2F82B6F162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1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4B93F1-A56F-4A49-BF2B-2F82B6F162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9390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27</a:t>
            </a:fld>
            <a:endParaRPr lang="en-US" dirty="0"/>
          </a:p>
        </p:txBody>
      </p:sp>
    </p:spTree>
    <p:extLst>
      <p:ext uri="{BB962C8B-B14F-4D97-AF65-F5344CB8AC3E}">
        <p14:creationId xmlns:p14="http://schemas.microsoft.com/office/powerpoint/2010/main" val="3588856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30</a:t>
            </a:fld>
            <a:endParaRPr lang="en-US" dirty="0"/>
          </a:p>
        </p:txBody>
      </p:sp>
    </p:spTree>
    <p:extLst>
      <p:ext uri="{BB962C8B-B14F-4D97-AF65-F5344CB8AC3E}">
        <p14:creationId xmlns:p14="http://schemas.microsoft.com/office/powerpoint/2010/main" val="122477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D4C37-BECE-48F8-BF13-B3B0AAB9B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497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9</a:t>
            </a:fld>
            <a:endParaRPr lang="en-US" dirty="0"/>
          </a:p>
        </p:txBody>
      </p:sp>
    </p:spTree>
    <p:extLst>
      <p:ext uri="{BB962C8B-B14F-4D97-AF65-F5344CB8AC3E}">
        <p14:creationId xmlns:p14="http://schemas.microsoft.com/office/powerpoint/2010/main" val="323142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13</a:t>
            </a:fld>
            <a:endParaRPr lang="en-US" dirty="0"/>
          </a:p>
        </p:txBody>
      </p:sp>
    </p:spTree>
    <p:extLst>
      <p:ext uri="{BB962C8B-B14F-4D97-AF65-F5344CB8AC3E}">
        <p14:creationId xmlns:p14="http://schemas.microsoft.com/office/powerpoint/2010/main" val="4157732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14</a:t>
            </a:fld>
            <a:endParaRPr lang="en-US" dirty="0"/>
          </a:p>
        </p:txBody>
      </p:sp>
    </p:spTree>
    <p:extLst>
      <p:ext uri="{BB962C8B-B14F-4D97-AF65-F5344CB8AC3E}">
        <p14:creationId xmlns:p14="http://schemas.microsoft.com/office/powerpoint/2010/main" val="813091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16</a:t>
            </a:fld>
            <a:endParaRPr lang="en-US" dirty="0"/>
          </a:p>
        </p:txBody>
      </p:sp>
    </p:spTree>
    <p:extLst>
      <p:ext uri="{BB962C8B-B14F-4D97-AF65-F5344CB8AC3E}">
        <p14:creationId xmlns:p14="http://schemas.microsoft.com/office/powerpoint/2010/main" val="864619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17</a:t>
            </a:fld>
            <a:endParaRPr lang="en-US" dirty="0"/>
          </a:p>
        </p:txBody>
      </p:sp>
    </p:spTree>
    <p:extLst>
      <p:ext uri="{BB962C8B-B14F-4D97-AF65-F5344CB8AC3E}">
        <p14:creationId xmlns:p14="http://schemas.microsoft.com/office/powerpoint/2010/main" val="1603998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D4C37-BECE-48F8-BF13-B3B0AAB9BCAD}" type="slidenum">
              <a:rPr lang="en-US" smtClean="0"/>
              <a:t>19</a:t>
            </a:fld>
            <a:endParaRPr lang="en-US" dirty="0"/>
          </a:p>
        </p:txBody>
      </p:sp>
    </p:spTree>
    <p:extLst>
      <p:ext uri="{BB962C8B-B14F-4D97-AF65-F5344CB8AC3E}">
        <p14:creationId xmlns:p14="http://schemas.microsoft.com/office/powerpoint/2010/main" val="130825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766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23296C-88EB-9C85-8186-38078FE0A900}"/>
              </a:ext>
            </a:extLst>
          </p:cNvPr>
          <p:cNvSpPr/>
          <p:nvPr userDrawn="1"/>
        </p:nvSpPr>
        <p:spPr>
          <a:xfrm>
            <a:off x="1" y="3429000"/>
            <a:ext cx="12192000" cy="3429000"/>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0D05A0-FE15-7433-1DDA-3011F8F5C63D}"/>
              </a:ext>
            </a:extLst>
          </p:cNvPr>
          <p:cNvSpPr>
            <a:spLocks noGrp="1"/>
          </p:cNvSpPr>
          <p:nvPr>
            <p:ph type="ctrTitle"/>
          </p:nvPr>
        </p:nvSpPr>
        <p:spPr>
          <a:xfrm>
            <a:off x="497540" y="3868370"/>
            <a:ext cx="11194678" cy="783666"/>
          </a:xfrm>
          <a:ln>
            <a:noFill/>
          </a:ln>
        </p:spPr>
        <p:txBody>
          <a:bodyPr anchor="t">
            <a:normAutofit/>
          </a:bodyPr>
          <a:lstStyle>
            <a:lvl1pPr algn="ctr">
              <a:defRPr sz="48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p:nvPr>
        </p:nvSpPr>
        <p:spPr>
          <a:xfrm>
            <a:off x="497541" y="4789194"/>
            <a:ext cx="11194677" cy="151860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1C0296-5F8C-460F-0231-390210ABB6E6}"/>
              </a:ext>
            </a:extLst>
          </p:cNvPr>
          <p:cNvSpPr>
            <a:spLocks noGrp="1"/>
          </p:cNvSpPr>
          <p:nvPr>
            <p:ph type="dt" sz="half" idx="10"/>
          </p:nvPr>
        </p:nvSpPr>
        <p:spPr>
          <a:xfrm>
            <a:off x="4723279" y="6451601"/>
            <a:ext cx="2743200" cy="262596"/>
          </a:xfrm>
        </p:spPr>
        <p:txBody>
          <a:bodyPr/>
          <a:lstStyle>
            <a:lvl1pPr algn="ctr">
              <a:defRPr>
                <a:solidFill>
                  <a:schemeClr val="bg1"/>
                </a:solidFill>
              </a:defRPr>
            </a:lvl1pPr>
          </a:lstStyle>
          <a:p>
            <a:fld id="{65B19117-127F-4DCB-8D38-8C797160F9A1}" type="datetime1">
              <a:rPr lang="en-US" smtClean="0"/>
              <a:t>2/27/24</a:t>
            </a:fld>
            <a:endParaRPr lang="en-US" dirty="0"/>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59" y="640289"/>
            <a:ext cx="3863361" cy="2349341"/>
          </a:xfrm>
          <a:prstGeom prst="rect">
            <a:avLst/>
          </a:prstGeom>
        </p:spPr>
      </p:pic>
      <p:pic>
        <p:nvPicPr>
          <p:cNvPr id="11" name="Picture 10" descr="Logo, company name&#10;&#10;Description automatically generated">
            <a:extLst>
              <a:ext uri="{FF2B5EF4-FFF2-40B4-BE49-F238E27FC236}">
                <a16:creationId xmlns:a16="http://schemas.microsoft.com/office/drawing/2014/main" id="{3DF27CC0-4CF8-2DDE-AC9A-ED79C6A880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76900" y="1171223"/>
            <a:ext cx="1404659" cy="1041385"/>
          </a:xfrm>
          <a:prstGeom prst="rect">
            <a:avLst/>
          </a:prstGeom>
        </p:spPr>
      </p:pic>
      <p:pic>
        <p:nvPicPr>
          <p:cNvPr id="13" name="Graphic 12">
            <a:extLst>
              <a:ext uri="{FF2B5EF4-FFF2-40B4-BE49-F238E27FC236}">
                <a16:creationId xmlns:a16="http://schemas.microsoft.com/office/drawing/2014/main" id="{74D8EC59-7155-1BB9-0155-EFD49FF7879A}"/>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57866" y="1302164"/>
            <a:ext cx="1434352" cy="759363"/>
          </a:xfrm>
          <a:prstGeom prst="rect">
            <a:avLst/>
          </a:prstGeom>
        </p:spPr>
      </p:pic>
    </p:spTree>
    <p:extLst>
      <p:ext uri="{BB962C8B-B14F-4D97-AF65-F5344CB8AC3E}">
        <p14:creationId xmlns:p14="http://schemas.microsoft.com/office/powerpoint/2010/main" val="133241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75618-8111-5607-CD43-8961273C980D}"/>
              </a:ext>
            </a:extLst>
          </p:cNvPr>
          <p:cNvSpPr>
            <a:spLocks noGrp="1"/>
          </p:cNvSpPr>
          <p:nvPr>
            <p:ph type="dt" sz="half" idx="10"/>
          </p:nvPr>
        </p:nvSpPr>
        <p:spPr/>
        <p:txBody>
          <a:bodyPr/>
          <a:lstStyle/>
          <a:p>
            <a:fld id="{377AC711-F560-4A0A-BB72-D85E4D5D0209}" type="datetime1">
              <a:rPr lang="en-US" smtClean="0"/>
              <a:t>2/27/24</a:t>
            </a:fld>
            <a:endParaRPr lang="en-US" dirty="0"/>
          </a:p>
        </p:txBody>
      </p:sp>
      <p:sp>
        <p:nvSpPr>
          <p:cNvPr id="3" name="Footer Placeholder 2">
            <a:extLst>
              <a:ext uri="{FF2B5EF4-FFF2-40B4-BE49-F238E27FC236}">
                <a16:creationId xmlns:a16="http://schemas.microsoft.com/office/drawing/2014/main" id="{01B55631-5BFD-9848-615E-A8BECAD078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B290E39-DF95-6653-A782-8B9F8BA53246}"/>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4002419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70E8-F55F-AF13-6447-1F288477F7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AA6B6B-FE0C-802A-B5C3-7FADD684CA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2C73B-E285-3CD1-16B3-AF7B9BBED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CB2B1A-EA9C-802B-54E3-E27D7A2DA4F2}"/>
              </a:ext>
            </a:extLst>
          </p:cNvPr>
          <p:cNvSpPr>
            <a:spLocks noGrp="1"/>
          </p:cNvSpPr>
          <p:nvPr>
            <p:ph type="dt" sz="half" idx="10"/>
          </p:nvPr>
        </p:nvSpPr>
        <p:spPr/>
        <p:txBody>
          <a:bodyPr/>
          <a:lstStyle/>
          <a:p>
            <a:fld id="{BB81CB78-0CBE-42DC-9C13-6EB592AB2F4E}" type="datetime1">
              <a:rPr lang="en-US" smtClean="0"/>
              <a:t>2/27/24</a:t>
            </a:fld>
            <a:endParaRPr lang="en-US" dirty="0"/>
          </a:p>
        </p:txBody>
      </p:sp>
      <p:sp>
        <p:nvSpPr>
          <p:cNvPr id="6" name="Footer Placeholder 5">
            <a:extLst>
              <a:ext uri="{FF2B5EF4-FFF2-40B4-BE49-F238E27FC236}">
                <a16:creationId xmlns:a16="http://schemas.microsoft.com/office/drawing/2014/main" id="{438311FE-01F0-0C32-C3BF-80D0E92217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EBAA57-BA8D-3841-0186-3DC8C22F948B}"/>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2510822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FBF8-0669-4CCB-C056-4925BC9424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6C0B31-5DEA-B675-CB38-6268B4AA5740}"/>
              </a:ext>
            </a:extLst>
          </p:cNvPr>
          <p:cNvSpPr>
            <a:spLocks noGrp="1"/>
          </p:cNvSpPr>
          <p:nvPr>
            <p:ph type="pic" idx="1"/>
          </p:nvPr>
        </p:nvSpPr>
        <p:spPr>
          <a:xfrm>
            <a:off x="5183188" y="987425"/>
            <a:ext cx="70088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7A0A4E0-FAEC-3372-898E-FE5F7C45D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02934-0554-883F-1357-A0932AA452F5}"/>
              </a:ext>
            </a:extLst>
          </p:cNvPr>
          <p:cNvSpPr>
            <a:spLocks noGrp="1"/>
          </p:cNvSpPr>
          <p:nvPr>
            <p:ph type="dt" sz="half" idx="10"/>
          </p:nvPr>
        </p:nvSpPr>
        <p:spPr/>
        <p:txBody>
          <a:bodyPr/>
          <a:lstStyle/>
          <a:p>
            <a:fld id="{6AB74E99-BBC3-4BBD-B1FF-5370BCD4AEE5}" type="datetime1">
              <a:rPr lang="en-US" smtClean="0"/>
              <a:t>2/27/24</a:t>
            </a:fld>
            <a:endParaRPr lang="en-US" dirty="0"/>
          </a:p>
        </p:txBody>
      </p:sp>
      <p:sp>
        <p:nvSpPr>
          <p:cNvPr id="6" name="Footer Placeholder 5">
            <a:extLst>
              <a:ext uri="{FF2B5EF4-FFF2-40B4-BE49-F238E27FC236}">
                <a16:creationId xmlns:a16="http://schemas.microsoft.com/office/drawing/2014/main" id="{2B57EB09-AC19-3252-561C-A5F6AEE2BD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162098-7582-AE98-C38C-283D7B0DBE62}"/>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2766003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EEA5-EC6F-713B-07D6-631735736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284246-CA66-209F-2AF3-689EA69E824A}"/>
              </a:ext>
            </a:extLst>
          </p:cNvPr>
          <p:cNvSpPr>
            <a:spLocks noGrp="1"/>
          </p:cNvSpPr>
          <p:nvPr>
            <p:ph type="dt" sz="half" idx="10"/>
          </p:nvPr>
        </p:nvSpPr>
        <p:spPr/>
        <p:txBody>
          <a:bodyPr/>
          <a:lstStyle/>
          <a:p>
            <a:fld id="{BA23C5CE-710C-4F12-9B67-FEC1AE4A560E}" type="datetimeFigureOut">
              <a:rPr lang="en-US" smtClean="0"/>
              <a:t>2/27/24</a:t>
            </a:fld>
            <a:endParaRPr lang="en-US" dirty="0"/>
          </a:p>
        </p:txBody>
      </p:sp>
      <p:sp>
        <p:nvSpPr>
          <p:cNvPr id="4" name="Footer Placeholder 3">
            <a:extLst>
              <a:ext uri="{FF2B5EF4-FFF2-40B4-BE49-F238E27FC236}">
                <a16:creationId xmlns:a16="http://schemas.microsoft.com/office/drawing/2014/main" id="{812899C2-AAC9-22F0-8B9C-BE31F514BD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E73B70-1E7F-E4E7-DA57-3227A5CF95B2}"/>
              </a:ext>
            </a:extLst>
          </p:cNvPr>
          <p:cNvSpPr>
            <a:spLocks noGrp="1"/>
          </p:cNvSpPr>
          <p:nvPr>
            <p:ph type="sldNum" sz="quarter" idx="12"/>
          </p:nvPr>
        </p:nvSpPr>
        <p:spPr/>
        <p:txBody>
          <a:bodyPr/>
          <a:lstStyle/>
          <a:p>
            <a:fld id="{F705D8F3-FC6A-45A3-ADE1-3E4A2DC6C14D}" type="slidenum">
              <a:rPr lang="en-US" smtClean="0"/>
              <a:t>‹#›</a:t>
            </a:fld>
            <a:endParaRPr lang="en-US" dirty="0"/>
          </a:p>
        </p:txBody>
      </p:sp>
    </p:spTree>
    <p:extLst>
      <p:ext uri="{BB962C8B-B14F-4D97-AF65-F5344CB8AC3E}">
        <p14:creationId xmlns:p14="http://schemas.microsoft.com/office/powerpoint/2010/main" val="143521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06_Image-3Bullets">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E6629C3-EF39-2144-A7F0-23C4DBA598DE}"/>
              </a:ext>
            </a:extLst>
          </p:cNvPr>
          <p:cNvSpPr>
            <a:spLocks noGrp="1"/>
          </p:cNvSpPr>
          <p:nvPr>
            <p:ph type="body" sz="quarter" idx="27" hasCustomPrompt="1"/>
          </p:nvPr>
        </p:nvSpPr>
        <p:spPr>
          <a:xfrm>
            <a:off x="5010744" y="1970088"/>
            <a:ext cx="422275" cy="428625"/>
          </a:xfrm>
          <a:solidFill>
            <a:schemeClr val="accent3"/>
          </a:solidFill>
        </p:spPr>
        <p:txBody>
          <a:bodyPr anchor="ctr"/>
          <a:lstStyle>
            <a:lvl1pPr algn="ctr">
              <a:buNone/>
              <a:defRPr sz="1600" b="1">
                <a:solidFill>
                  <a:schemeClr val="bg1"/>
                </a:solidFill>
              </a:defRPr>
            </a:lvl1pPr>
          </a:lstStyle>
          <a:p>
            <a:pPr lvl="0"/>
            <a:r>
              <a:rPr lang="en-US" dirty="0"/>
              <a:t>#</a:t>
            </a:r>
          </a:p>
        </p:txBody>
      </p:sp>
      <p:sp>
        <p:nvSpPr>
          <p:cNvPr id="71" name="Text Placeholder 14">
            <a:extLst>
              <a:ext uri="{FF2B5EF4-FFF2-40B4-BE49-F238E27FC236}">
                <a16:creationId xmlns:a16="http://schemas.microsoft.com/office/drawing/2014/main" id="{EE473888-C157-3E4A-91E1-14AAF92147B8}"/>
              </a:ext>
            </a:extLst>
          </p:cNvPr>
          <p:cNvSpPr>
            <a:spLocks noGrp="1"/>
          </p:cNvSpPr>
          <p:nvPr>
            <p:ph type="body" sz="quarter" idx="28" hasCustomPrompt="1"/>
          </p:nvPr>
        </p:nvSpPr>
        <p:spPr>
          <a:xfrm>
            <a:off x="5010744" y="3643905"/>
            <a:ext cx="422275" cy="428625"/>
          </a:xfrm>
          <a:solidFill>
            <a:schemeClr val="accent3"/>
          </a:solidFill>
        </p:spPr>
        <p:txBody>
          <a:bodyPr anchor="ctr"/>
          <a:lstStyle>
            <a:lvl1pPr algn="ctr">
              <a:buNone/>
              <a:defRPr sz="1600" b="1">
                <a:solidFill>
                  <a:schemeClr val="bg1"/>
                </a:solidFill>
              </a:defRPr>
            </a:lvl1pPr>
          </a:lstStyle>
          <a:p>
            <a:pPr lvl="0"/>
            <a:r>
              <a:rPr lang="en-US" dirty="0"/>
              <a:t>#</a:t>
            </a:r>
          </a:p>
        </p:txBody>
      </p:sp>
      <p:sp>
        <p:nvSpPr>
          <p:cNvPr id="72" name="Text Placeholder 14">
            <a:extLst>
              <a:ext uri="{FF2B5EF4-FFF2-40B4-BE49-F238E27FC236}">
                <a16:creationId xmlns:a16="http://schemas.microsoft.com/office/drawing/2014/main" id="{C59691F3-6D39-064A-BFD4-43EA8A33904A}"/>
              </a:ext>
            </a:extLst>
          </p:cNvPr>
          <p:cNvSpPr>
            <a:spLocks noGrp="1"/>
          </p:cNvSpPr>
          <p:nvPr>
            <p:ph type="body" sz="quarter" idx="29" hasCustomPrompt="1"/>
          </p:nvPr>
        </p:nvSpPr>
        <p:spPr>
          <a:xfrm>
            <a:off x="5010744" y="5255729"/>
            <a:ext cx="422275" cy="428625"/>
          </a:xfrm>
          <a:solidFill>
            <a:schemeClr val="accent3"/>
          </a:solidFill>
        </p:spPr>
        <p:txBody>
          <a:bodyPr anchor="ctr"/>
          <a:lstStyle>
            <a:lvl1pPr algn="ctr">
              <a:buNone/>
              <a:defRPr sz="1600" b="1">
                <a:solidFill>
                  <a:schemeClr val="bg1"/>
                </a:solidFill>
              </a:defRPr>
            </a:lvl1pPr>
          </a:lstStyle>
          <a:p>
            <a:pPr lvl="0"/>
            <a:r>
              <a:rPr lang="en-US" dirty="0"/>
              <a:t>#</a:t>
            </a:r>
          </a:p>
        </p:txBody>
      </p:sp>
      <p:pic>
        <p:nvPicPr>
          <p:cNvPr id="62" name="Picture 61" descr="Shape, arrow&#10;&#10;Description automatically generated">
            <a:extLst>
              <a:ext uri="{FF2B5EF4-FFF2-40B4-BE49-F238E27FC236}">
                <a16:creationId xmlns:a16="http://schemas.microsoft.com/office/drawing/2014/main" id="{9974C3CC-A607-3745-BA7A-FA5AC73F305B}"/>
              </a:ext>
            </a:extLst>
          </p:cNvPr>
          <p:cNvPicPr>
            <a:picLocks noChangeAspect="1"/>
          </p:cNvPicPr>
          <p:nvPr userDrawn="1"/>
        </p:nvPicPr>
        <p:blipFill>
          <a:blip r:embed="rId2"/>
          <a:stretch>
            <a:fillRect/>
          </a:stretch>
        </p:blipFill>
        <p:spPr>
          <a:xfrm>
            <a:off x="11379200" y="5194300"/>
            <a:ext cx="812800" cy="1663700"/>
          </a:xfrm>
          <a:prstGeom prst="rect">
            <a:avLst/>
          </a:prstGeom>
        </p:spPr>
      </p:pic>
      <p:sp>
        <p:nvSpPr>
          <p:cNvPr id="34" name="Text Placeholder 9">
            <a:extLst>
              <a:ext uri="{FF2B5EF4-FFF2-40B4-BE49-F238E27FC236}">
                <a16:creationId xmlns:a16="http://schemas.microsoft.com/office/drawing/2014/main" id="{27972001-691E-BA48-B644-FC58832C0D89}"/>
              </a:ext>
            </a:extLst>
          </p:cNvPr>
          <p:cNvSpPr>
            <a:spLocks noGrp="1"/>
          </p:cNvSpPr>
          <p:nvPr>
            <p:ph type="body" sz="quarter" idx="12" hasCustomPrompt="1"/>
          </p:nvPr>
        </p:nvSpPr>
        <p:spPr>
          <a:xfrm>
            <a:off x="5532120" y="1960575"/>
            <a:ext cx="5545344" cy="438150"/>
          </a:xfrm>
        </p:spPr>
        <p:txBody>
          <a:bodyPr>
            <a:normAutofit/>
          </a:bodyPr>
          <a:lstStyle>
            <a:lvl1pPr marL="0" indent="0">
              <a:buNone/>
              <a:defRPr sz="20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a:t>
            </a:r>
          </a:p>
        </p:txBody>
      </p:sp>
      <p:sp>
        <p:nvSpPr>
          <p:cNvPr id="54" name="Content Placeholder 2">
            <a:extLst>
              <a:ext uri="{FF2B5EF4-FFF2-40B4-BE49-F238E27FC236}">
                <a16:creationId xmlns:a16="http://schemas.microsoft.com/office/drawing/2014/main" id="{523C9F11-C0EB-0F40-9588-54511DC7FD71}"/>
              </a:ext>
            </a:extLst>
          </p:cNvPr>
          <p:cNvSpPr>
            <a:spLocks noGrp="1"/>
          </p:cNvSpPr>
          <p:nvPr>
            <p:ph sz="quarter" idx="20" hasCustomPrompt="1"/>
          </p:nvPr>
        </p:nvSpPr>
        <p:spPr>
          <a:xfrm>
            <a:off x="5546725" y="2408671"/>
            <a:ext cx="5545345" cy="656297"/>
          </a:xfrm>
        </p:spPr>
        <p:txBody>
          <a:bodyPr>
            <a:normAutofit/>
          </a:bodyPr>
          <a:lstStyle>
            <a:lvl1pPr marL="0" indent="0">
              <a:buNone/>
              <a:defRPr sz="1600" b="0" i="0">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55" name="Text Placeholder 9">
            <a:extLst>
              <a:ext uri="{FF2B5EF4-FFF2-40B4-BE49-F238E27FC236}">
                <a16:creationId xmlns:a16="http://schemas.microsoft.com/office/drawing/2014/main" id="{04FDC938-F6BA-1A41-A51A-1A452A7E8160}"/>
              </a:ext>
            </a:extLst>
          </p:cNvPr>
          <p:cNvSpPr>
            <a:spLocks noGrp="1"/>
          </p:cNvSpPr>
          <p:nvPr>
            <p:ph type="body" sz="quarter" idx="21" hasCustomPrompt="1"/>
          </p:nvPr>
        </p:nvSpPr>
        <p:spPr>
          <a:xfrm>
            <a:off x="5546724" y="3646635"/>
            <a:ext cx="5545345" cy="438150"/>
          </a:xfrm>
        </p:spPr>
        <p:txBody>
          <a:bodyPr>
            <a:normAutofit/>
          </a:bodyPr>
          <a:lstStyle>
            <a:lvl1pPr marL="0" indent="0">
              <a:buNone/>
              <a:defRPr sz="20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a:t>
            </a:r>
          </a:p>
        </p:txBody>
      </p:sp>
      <p:sp>
        <p:nvSpPr>
          <p:cNvPr id="57" name="Content Placeholder 2">
            <a:extLst>
              <a:ext uri="{FF2B5EF4-FFF2-40B4-BE49-F238E27FC236}">
                <a16:creationId xmlns:a16="http://schemas.microsoft.com/office/drawing/2014/main" id="{DC478AC3-CA8C-FD40-858F-336BFD699B48}"/>
              </a:ext>
            </a:extLst>
          </p:cNvPr>
          <p:cNvSpPr>
            <a:spLocks noGrp="1"/>
          </p:cNvSpPr>
          <p:nvPr>
            <p:ph sz="quarter" idx="23" hasCustomPrompt="1"/>
          </p:nvPr>
        </p:nvSpPr>
        <p:spPr>
          <a:xfrm>
            <a:off x="5561330" y="4094731"/>
            <a:ext cx="5545345" cy="594676"/>
          </a:xfrm>
        </p:spPr>
        <p:txBody>
          <a:bodyPr>
            <a:normAutofit/>
          </a:bodyPr>
          <a:lstStyle>
            <a:lvl1pPr marL="0" indent="0">
              <a:buNone/>
              <a:defRPr sz="1600" b="0" i="0">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58" name="Text Placeholder 9">
            <a:extLst>
              <a:ext uri="{FF2B5EF4-FFF2-40B4-BE49-F238E27FC236}">
                <a16:creationId xmlns:a16="http://schemas.microsoft.com/office/drawing/2014/main" id="{F5BBD3F5-9912-C444-8B4A-AB894B9F049B}"/>
              </a:ext>
            </a:extLst>
          </p:cNvPr>
          <p:cNvSpPr>
            <a:spLocks noGrp="1"/>
          </p:cNvSpPr>
          <p:nvPr>
            <p:ph type="body" sz="quarter" idx="24" hasCustomPrompt="1"/>
          </p:nvPr>
        </p:nvSpPr>
        <p:spPr>
          <a:xfrm>
            <a:off x="5532119" y="5251173"/>
            <a:ext cx="5545345" cy="438150"/>
          </a:xfrm>
        </p:spPr>
        <p:txBody>
          <a:bodyPr>
            <a:normAutofit/>
          </a:bodyPr>
          <a:lstStyle>
            <a:lvl1pPr marL="0" indent="0">
              <a:buNone/>
              <a:defRPr sz="20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Lorem Ipsum Dolor</a:t>
            </a:r>
          </a:p>
        </p:txBody>
      </p:sp>
      <p:sp>
        <p:nvSpPr>
          <p:cNvPr id="60" name="Content Placeholder 2">
            <a:extLst>
              <a:ext uri="{FF2B5EF4-FFF2-40B4-BE49-F238E27FC236}">
                <a16:creationId xmlns:a16="http://schemas.microsoft.com/office/drawing/2014/main" id="{C60FB02C-17EC-6942-8309-E6EECACE6126}"/>
              </a:ext>
            </a:extLst>
          </p:cNvPr>
          <p:cNvSpPr>
            <a:spLocks noGrp="1"/>
          </p:cNvSpPr>
          <p:nvPr>
            <p:ph sz="quarter" idx="26" hasCustomPrompt="1"/>
          </p:nvPr>
        </p:nvSpPr>
        <p:spPr>
          <a:xfrm>
            <a:off x="5546725" y="5699269"/>
            <a:ext cx="5559950" cy="594676"/>
          </a:xfrm>
        </p:spPr>
        <p:txBody>
          <a:bodyPr>
            <a:normAutofit/>
          </a:bodyPr>
          <a:lstStyle>
            <a:lvl1pPr marL="0" indent="0">
              <a:buNone/>
              <a:defRPr sz="1600" b="0" i="0">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61" name="TextBox 60">
            <a:extLst>
              <a:ext uri="{FF2B5EF4-FFF2-40B4-BE49-F238E27FC236}">
                <a16:creationId xmlns:a16="http://schemas.microsoft.com/office/drawing/2014/main" id="{6C4B6C28-9513-F54A-8F27-67493FF91D66}"/>
              </a:ext>
            </a:extLst>
          </p:cNvPr>
          <p:cNvSpPr txBox="1"/>
          <p:nvPr userDrawn="1"/>
        </p:nvSpPr>
        <p:spPr>
          <a:xfrm>
            <a:off x="11658600" y="6431989"/>
            <a:ext cx="533400" cy="215444"/>
          </a:xfrm>
          <a:prstGeom prst="rect">
            <a:avLst/>
          </a:prstGeom>
          <a:noFill/>
        </p:spPr>
        <p:txBody>
          <a:bodyPr wrap="square" rtlCol="0" anchor="b">
            <a:spAutoFit/>
          </a:bodyPr>
          <a:lstStyle/>
          <a:p>
            <a:pPr algn="ctr"/>
            <a:fld id="{AFF40749-EAD6-5C45-A0F6-707194F26918}" type="slidenum">
              <a:rPr lang="en-US" sz="800" b="1" smtClean="0">
                <a:solidFill>
                  <a:schemeClr val="tx1"/>
                </a:solidFill>
                <a:latin typeface="Helvetica" pitchFamily="2" charset="0"/>
              </a:rPr>
              <a:pPr algn="ctr"/>
              <a:t>‹#›</a:t>
            </a:fld>
            <a:endParaRPr lang="en-US" sz="800" b="1" dirty="0">
              <a:solidFill>
                <a:schemeClr val="tx1"/>
              </a:solidFill>
              <a:latin typeface="Helvetica" pitchFamily="2" charset="0"/>
            </a:endParaRPr>
          </a:p>
        </p:txBody>
      </p:sp>
      <p:sp>
        <p:nvSpPr>
          <p:cNvPr id="73" name="Picture Placeholder 3">
            <a:extLst>
              <a:ext uri="{FF2B5EF4-FFF2-40B4-BE49-F238E27FC236}">
                <a16:creationId xmlns:a16="http://schemas.microsoft.com/office/drawing/2014/main" id="{B7470E30-1315-104A-B36B-6F041090C6DB}"/>
              </a:ext>
            </a:extLst>
          </p:cNvPr>
          <p:cNvSpPr>
            <a:spLocks noGrp="1"/>
          </p:cNvSpPr>
          <p:nvPr>
            <p:ph type="pic" sz="quarter" idx="10" hasCustomPrompt="1"/>
          </p:nvPr>
        </p:nvSpPr>
        <p:spPr>
          <a:xfrm>
            <a:off x="0" y="1960574"/>
            <a:ext cx="4152900" cy="4897425"/>
          </a:xfrm>
          <a:solidFill>
            <a:schemeClr val="bg1"/>
          </a:solidFill>
          <a:effectLst>
            <a:outerShdw blurRad="317500" dist="63500" dir="5400000" algn="ctr" rotWithShape="0">
              <a:schemeClr val="bg2">
                <a:alpha val="55000"/>
              </a:schemeClr>
            </a:outerShdw>
          </a:effectLst>
        </p:spPr>
        <p:txBody>
          <a:bodyPr anchor="ctr"/>
          <a:lstStyle>
            <a:lvl1pPr algn="ctr">
              <a:buNone/>
              <a:defRPr sz="1600"/>
            </a:lvl1pPr>
          </a:lstStyle>
          <a:p>
            <a:r>
              <a:rPr lang="en-US" dirty="0"/>
              <a:t>Add Image Here</a:t>
            </a:r>
          </a:p>
        </p:txBody>
      </p:sp>
      <p:sp>
        <p:nvSpPr>
          <p:cNvPr id="20" name="Rectangle 9">
            <a:extLst>
              <a:ext uri="{FF2B5EF4-FFF2-40B4-BE49-F238E27FC236}">
                <a16:creationId xmlns:a16="http://schemas.microsoft.com/office/drawing/2014/main" id="{BF8B4AE9-C37D-4402-BE58-1D4091069EEA}"/>
              </a:ext>
            </a:extLst>
          </p:cNvPr>
          <p:cNvSpPr/>
          <p:nvPr userDrawn="1"/>
        </p:nvSpPr>
        <p:spPr>
          <a:xfrm>
            <a:off x="0" y="158262"/>
            <a:ext cx="336550" cy="283641"/>
          </a:xfrm>
          <a:custGeom>
            <a:avLst/>
            <a:gdLst>
              <a:gd name="connsiteX0" fmla="*/ 0 w 12192000"/>
              <a:gd name="connsiteY0" fmla="*/ 0 h 226590"/>
              <a:gd name="connsiteX1" fmla="*/ 12192000 w 12192000"/>
              <a:gd name="connsiteY1" fmla="*/ 0 h 226590"/>
              <a:gd name="connsiteX2" fmla="*/ 12192000 w 12192000"/>
              <a:gd name="connsiteY2" fmla="*/ 226590 h 226590"/>
              <a:gd name="connsiteX3" fmla="*/ 0 w 12192000"/>
              <a:gd name="connsiteY3" fmla="*/ 226590 h 226590"/>
              <a:gd name="connsiteX4" fmla="*/ 0 w 12192000"/>
              <a:gd name="connsiteY4" fmla="*/ 0 h 226590"/>
              <a:gd name="connsiteX0" fmla="*/ 0 w 12268200"/>
              <a:gd name="connsiteY0" fmla="*/ 0 h 226590"/>
              <a:gd name="connsiteX1" fmla="*/ 12268200 w 12268200"/>
              <a:gd name="connsiteY1" fmla="*/ 0 h 226590"/>
              <a:gd name="connsiteX2" fmla="*/ 12192000 w 12268200"/>
              <a:gd name="connsiteY2" fmla="*/ 226590 h 226590"/>
              <a:gd name="connsiteX3" fmla="*/ 0 w 12268200"/>
              <a:gd name="connsiteY3" fmla="*/ 226590 h 226590"/>
              <a:gd name="connsiteX4" fmla="*/ 0 w 12268200"/>
              <a:gd name="connsiteY4" fmla="*/ 0 h 226590"/>
              <a:gd name="connsiteX0" fmla="*/ 0 w 12268200"/>
              <a:gd name="connsiteY0" fmla="*/ 0 h 226590"/>
              <a:gd name="connsiteX1" fmla="*/ 12268200 w 12268200"/>
              <a:gd name="connsiteY1" fmla="*/ 0 h 226590"/>
              <a:gd name="connsiteX2" fmla="*/ 12192000 w 12268200"/>
              <a:gd name="connsiteY2" fmla="*/ 226590 h 226590"/>
              <a:gd name="connsiteX3" fmla="*/ 11887200 w 12268200"/>
              <a:gd name="connsiteY3" fmla="*/ 226590 h 226590"/>
              <a:gd name="connsiteX4" fmla="*/ 0 w 12268200"/>
              <a:gd name="connsiteY4" fmla="*/ 0 h 226590"/>
              <a:gd name="connsiteX0" fmla="*/ 104932 w 381000"/>
              <a:gd name="connsiteY0" fmla="*/ 0 h 241580"/>
              <a:gd name="connsiteX1" fmla="*/ 381000 w 381000"/>
              <a:gd name="connsiteY1" fmla="*/ 14990 h 241580"/>
              <a:gd name="connsiteX2" fmla="*/ 304800 w 381000"/>
              <a:gd name="connsiteY2" fmla="*/ 241580 h 241580"/>
              <a:gd name="connsiteX3" fmla="*/ 0 w 381000"/>
              <a:gd name="connsiteY3" fmla="*/ 241580 h 241580"/>
              <a:gd name="connsiteX4" fmla="*/ 104932 w 381000"/>
              <a:gd name="connsiteY4" fmla="*/ 0 h 241580"/>
              <a:gd name="connsiteX0" fmla="*/ 0 w 276068"/>
              <a:gd name="connsiteY0" fmla="*/ 0 h 264065"/>
              <a:gd name="connsiteX1" fmla="*/ 276068 w 276068"/>
              <a:gd name="connsiteY1" fmla="*/ 14990 h 264065"/>
              <a:gd name="connsiteX2" fmla="*/ 199868 w 276068"/>
              <a:gd name="connsiteY2" fmla="*/ 241580 h 264065"/>
              <a:gd name="connsiteX3" fmla="*/ 14990 w 276068"/>
              <a:gd name="connsiteY3" fmla="*/ 264065 h 264065"/>
              <a:gd name="connsiteX4" fmla="*/ 0 w 276068"/>
              <a:gd name="connsiteY4" fmla="*/ 0 h 264065"/>
              <a:gd name="connsiteX0" fmla="*/ 0 w 268573"/>
              <a:gd name="connsiteY0" fmla="*/ 7495 h 249075"/>
              <a:gd name="connsiteX1" fmla="*/ 268573 w 268573"/>
              <a:gd name="connsiteY1" fmla="*/ 0 h 249075"/>
              <a:gd name="connsiteX2" fmla="*/ 192373 w 268573"/>
              <a:gd name="connsiteY2" fmla="*/ 226590 h 249075"/>
              <a:gd name="connsiteX3" fmla="*/ 7495 w 268573"/>
              <a:gd name="connsiteY3" fmla="*/ 249075 h 249075"/>
              <a:gd name="connsiteX4" fmla="*/ 0 w 268573"/>
              <a:gd name="connsiteY4" fmla="*/ 7495 h 249075"/>
              <a:gd name="connsiteX0" fmla="*/ 0 w 268573"/>
              <a:gd name="connsiteY0" fmla="*/ 7495 h 226590"/>
              <a:gd name="connsiteX1" fmla="*/ 268573 w 268573"/>
              <a:gd name="connsiteY1" fmla="*/ 0 h 226590"/>
              <a:gd name="connsiteX2" fmla="*/ 192373 w 268573"/>
              <a:gd name="connsiteY2" fmla="*/ 226590 h 226590"/>
              <a:gd name="connsiteX3" fmla="*/ 4320 w 268573"/>
              <a:gd name="connsiteY3" fmla="*/ 223675 h 226590"/>
              <a:gd name="connsiteX4" fmla="*/ 0 w 268573"/>
              <a:gd name="connsiteY4" fmla="*/ 7495 h 226590"/>
              <a:gd name="connsiteX0" fmla="*/ 0 w 265398"/>
              <a:gd name="connsiteY0" fmla="*/ 1145 h 226590"/>
              <a:gd name="connsiteX1" fmla="*/ 265398 w 265398"/>
              <a:gd name="connsiteY1" fmla="*/ 0 h 226590"/>
              <a:gd name="connsiteX2" fmla="*/ 189198 w 265398"/>
              <a:gd name="connsiteY2" fmla="*/ 226590 h 226590"/>
              <a:gd name="connsiteX3" fmla="*/ 1145 w 265398"/>
              <a:gd name="connsiteY3" fmla="*/ 223675 h 226590"/>
              <a:gd name="connsiteX4" fmla="*/ 0 w 265398"/>
              <a:gd name="connsiteY4" fmla="*/ 1145 h 226590"/>
              <a:gd name="connsiteX0" fmla="*/ 0 w 265398"/>
              <a:gd name="connsiteY0" fmla="*/ 1145 h 229094"/>
              <a:gd name="connsiteX1" fmla="*/ 265398 w 265398"/>
              <a:gd name="connsiteY1" fmla="*/ 0 h 229094"/>
              <a:gd name="connsiteX2" fmla="*/ 174175 w 265398"/>
              <a:gd name="connsiteY2" fmla="*/ 229094 h 229094"/>
              <a:gd name="connsiteX3" fmla="*/ 1145 w 265398"/>
              <a:gd name="connsiteY3" fmla="*/ 223675 h 229094"/>
              <a:gd name="connsiteX4" fmla="*/ 0 w 265398"/>
              <a:gd name="connsiteY4" fmla="*/ 1145 h 229094"/>
              <a:gd name="connsiteX0" fmla="*/ 0 w 265398"/>
              <a:gd name="connsiteY0" fmla="*/ 1145 h 223675"/>
              <a:gd name="connsiteX1" fmla="*/ 265398 w 265398"/>
              <a:gd name="connsiteY1" fmla="*/ 0 h 223675"/>
              <a:gd name="connsiteX2" fmla="*/ 176679 w 265398"/>
              <a:gd name="connsiteY2" fmla="*/ 221583 h 223675"/>
              <a:gd name="connsiteX3" fmla="*/ 1145 w 265398"/>
              <a:gd name="connsiteY3" fmla="*/ 223675 h 223675"/>
              <a:gd name="connsiteX4" fmla="*/ 0 w 265398"/>
              <a:gd name="connsiteY4" fmla="*/ 1145 h 223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398" h="223675">
                <a:moveTo>
                  <a:pt x="0" y="1145"/>
                </a:moveTo>
                <a:lnTo>
                  <a:pt x="265398" y="0"/>
                </a:lnTo>
                <a:lnTo>
                  <a:pt x="176679" y="221583"/>
                </a:lnTo>
                <a:lnTo>
                  <a:pt x="1145" y="223675"/>
                </a:lnTo>
                <a:cubicBezTo>
                  <a:pt x="763" y="149498"/>
                  <a:pt x="382" y="75322"/>
                  <a:pt x="0" y="11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AF1818E5-B17A-47F6-B84B-FEE996FF8D5B}"/>
              </a:ext>
            </a:extLst>
          </p:cNvPr>
          <p:cNvCxnSpPr>
            <a:cxnSpLocks/>
          </p:cNvCxnSpPr>
          <p:nvPr userDrawn="1"/>
        </p:nvCxnSpPr>
        <p:spPr>
          <a:xfrm>
            <a:off x="941408" y="293077"/>
            <a:ext cx="11250592" cy="0"/>
          </a:xfrm>
          <a:prstGeom prst="line">
            <a:avLst/>
          </a:prstGeom>
        </p:spPr>
        <p:style>
          <a:lnRef idx="1">
            <a:schemeClr val="accent6"/>
          </a:lnRef>
          <a:fillRef idx="0">
            <a:schemeClr val="accent6"/>
          </a:fillRef>
          <a:effectRef idx="0">
            <a:schemeClr val="accent6"/>
          </a:effectRef>
          <a:fontRef idx="minor">
            <a:schemeClr val="tx1"/>
          </a:fontRef>
        </p:style>
      </p:cxnSp>
      <p:pic>
        <p:nvPicPr>
          <p:cNvPr id="25" name="Picture 24">
            <a:extLst>
              <a:ext uri="{FF2B5EF4-FFF2-40B4-BE49-F238E27FC236}">
                <a16:creationId xmlns:a16="http://schemas.microsoft.com/office/drawing/2014/main" id="{C91632FA-A75A-4C17-9A3F-7F8A1645DE1C}"/>
              </a:ext>
            </a:extLst>
          </p:cNvPr>
          <p:cNvPicPr>
            <a:picLocks noChangeAspect="1"/>
          </p:cNvPicPr>
          <p:nvPr userDrawn="1"/>
        </p:nvPicPr>
        <p:blipFill>
          <a:blip r:embed="rId3"/>
          <a:srcRect/>
          <a:stretch/>
        </p:blipFill>
        <p:spPr>
          <a:xfrm>
            <a:off x="495300" y="172114"/>
            <a:ext cx="273338" cy="243954"/>
          </a:xfrm>
          <a:prstGeom prst="rect">
            <a:avLst/>
          </a:prstGeom>
        </p:spPr>
      </p:pic>
      <p:sp>
        <p:nvSpPr>
          <p:cNvPr id="18" name="Title 1">
            <a:extLst>
              <a:ext uri="{FF2B5EF4-FFF2-40B4-BE49-F238E27FC236}">
                <a16:creationId xmlns:a16="http://schemas.microsoft.com/office/drawing/2014/main" id="{CC92AB33-AD11-46F4-8828-D5D4EC8ED929}"/>
              </a:ext>
            </a:extLst>
          </p:cNvPr>
          <p:cNvSpPr>
            <a:spLocks noGrp="1"/>
          </p:cNvSpPr>
          <p:nvPr>
            <p:ph type="title"/>
          </p:nvPr>
        </p:nvSpPr>
        <p:spPr>
          <a:xfrm>
            <a:off x="480692" y="629364"/>
            <a:ext cx="10336833" cy="724988"/>
          </a:xfrm>
          <a:prstGeom prst="rect">
            <a:avLst/>
          </a:prstGeom>
        </p:spPr>
        <p:txBody>
          <a:bodyPr anchor="b"/>
          <a:lstStyle>
            <a:lvl1pPr>
              <a:lnSpc>
                <a:spcPct val="100000"/>
              </a:lnSpc>
              <a:defRPr sz="30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2416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75618-8111-5607-CD43-8961273C980D}"/>
              </a:ext>
            </a:extLst>
          </p:cNvPr>
          <p:cNvSpPr>
            <a:spLocks noGrp="1"/>
          </p:cNvSpPr>
          <p:nvPr>
            <p:ph type="dt" sz="half" idx="10"/>
          </p:nvPr>
        </p:nvSpPr>
        <p:spPr/>
        <p:txBody>
          <a:bodyPr/>
          <a:lstStyle/>
          <a:p>
            <a:fld id="{377AC711-F560-4A0A-BB72-D85E4D5D0209}" type="datetime1">
              <a:rPr lang="en-US" smtClean="0"/>
              <a:t>2/27/24</a:t>
            </a:fld>
            <a:endParaRPr lang="en-US" dirty="0"/>
          </a:p>
        </p:txBody>
      </p:sp>
      <p:sp>
        <p:nvSpPr>
          <p:cNvPr id="3" name="Footer Placeholder 2">
            <a:extLst>
              <a:ext uri="{FF2B5EF4-FFF2-40B4-BE49-F238E27FC236}">
                <a16:creationId xmlns:a16="http://schemas.microsoft.com/office/drawing/2014/main" id="{01B55631-5BFD-9848-615E-A8BECAD078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B290E39-DF95-6653-A782-8B9F8BA53246}"/>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429238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1C0296-5F8C-460F-0231-390210ABB6E6}"/>
              </a:ext>
            </a:extLst>
          </p:cNvPr>
          <p:cNvSpPr>
            <a:spLocks noGrp="1"/>
          </p:cNvSpPr>
          <p:nvPr>
            <p:ph type="dt" sz="half" idx="10"/>
          </p:nvPr>
        </p:nvSpPr>
        <p:spPr>
          <a:xfrm>
            <a:off x="4723279" y="6451601"/>
            <a:ext cx="2743200" cy="262596"/>
          </a:xfrm>
        </p:spPr>
        <p:txBody>
          <a:bodyPr/>
          <a:lstStyle>
            <a:lvl1pPr algn="ctr">
              <a:defRPr>
                <a:solidFill>
                  <a:schemeClr val="bg1"/>
                </a:solidFill>
              </a:defRPr>
            </a:lvl1pPr>
          </a:lstStyle>
          <a:p>
            <a:fld id="{72498682-D770-324C-A348-D6910FB27818}" type="datetimeFigureOut">
              <a:rPr lang="en-US" smtClean="0"/>
              <a:pPr/>
              <a:t>2/27/24</a:t>
            </a:fld>
            <a:endParaRPr lang="en-US" dirty="0"/>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a:blip r:embed="rId2"/>
          <a:stretch>
            <a:fillRect/>
          </a:stretch>
        </p:blipFill>
        <p:spPr>
          <a:xfrm>
            <a:off x="2941636" y="1426390"/>
            <a:ext cx="6558665" cy="3988377"/>
          </a:xfrm>
          <a:prstGeom prst="rect">
            <a:avLst/>
          </a:prstGeom>
        </p:spPr>
      </p:pic>
      <p:pic>
        <p:nvPicPr>
          <p:cNvPr id="11" name="Picture 10" descr="Logo, company name&#10;&#10;Description automatically generated">
            <a:extLst>
              <a:ext uri="{FF2B5EF4-FFF2-40B4-BE49-F238E27FC236}">
                <a16:creationId xmlns:a16="http://schemas.microsoft.com/office/drawing/2014/main" id="{3DF27CC0-4CF8-2DDE-AC9A-ED79C6A8802E}"/>
              </a:ext>
            </a:extLst>
          </p:cNvPr>
          <p:cNvPicPr>
            <a:picLocks noChangeAspect="1"/>
          </p:cNvPicPr>
          <p:nvPr userDrawn="1"/>
        </p:nvPicPr>
        <p:blipFill>
          <a:blip r:embed="rId3"/>
          <a:stretch>
            <a:fillRect/>
          </a:stretch>
        </p:blipFill>
        <p:spPr>
          <a:xfrm>
            <a:off x="9903541" y="2381480"/>
            <a:ext cx="1848676" cy="1370570"/>
          </a:xfrm>
          <a:prstGeom prst="rect">
            <a:avLst/>
          </a:prstGeom>
        </p:spPr>
      </p:pic>
      <p:sp>
        <p:nvSpPr>
          <p:cNvPr id="5" name="Rectangle 4">
            <a:extLst>
              <a:ext uri="{FF2B5EF4-FFF2-40B4-BE49-F238E27FC236}">
                <a16:creationId xmlns:a16="http://schemas.microsoft.com/office/drawing/2014/main" id="{A8CE81F9-1D42-78F3-3ED0-84878BA6EDCB}"/>
              </a:ext>
            </a:extLst>
          </p:cNvPr>
          <p:cNvSpPr/>
          <p:nvPr userDrawn="1"/>
        </p:nvSpPr>
        <p:spPr>
          <a:xfrm>
            <a:off x="13063" y="6315075"/>
            <a:ext cx="12178937" cy="55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23296C-88EB-9C85-8186-38078FE0A900}"/>
              </a:ext>
            </a:extLst>
          </p:cNvPr>
          <p:cNvSpPr/>
          <p:nvPr userDrawn="1"/>
        </p:nvSpPr>
        <p:spPr>
          <a:xfrm>
            <a:off x="0" y="7279"/>
            <a:ext cx="6096000" cy="6857999"/>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0D05A0-FE15-7433-1DDA-3011F8F5C63D}"/>
              </a:ext>
            </a:extLst>
          </p:cNvPr>
          <p:cNvSpPr>
            <a:spLocks noGrp="1"/>
          </p:cNvSpPr>
          <p:nvPr>
            <p:ph type="ctrTitle"/>
          </p:nvPr>
        </p:nvSpPr>
        <p:spPr>
          <a:xfrm>
            <a:off x="249936" y="1163416"/>
            <a:ext cx="5596128" cy="783666"/>
          </a:xfrm>
          <a:ln>
            <a:noFill/>
          </a:ln>
        </p:spPr>
        <p:txBody>
          <a:bodyPr anchor="t">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p:nvPr>
        </p:nvSpPr>
        <p:spPr>
          <a:xfrm>
            <a:off x="563186" y="3066765"/>
            <a:ext cx="4969628" cy="151860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Graphic 13">
            <a:extLst>
              <a:ext uri="{FF2B5EF4-FFF2-40B4-BE49-F238E27FC236}">
                <a16:creationId xmlns:a16="http://schemas.microsoft.com/office/drawing/2014/main" id="{32EB7153-ACA1-4F6A-BA0E-C73BB3C639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70760" y="4958889"/>
            <a:ext cx="1554480" cy="822960"/>
          </a:xfrm>
          <a:prstGeom prst="rect">
            <a:avLst/>
          </a:prstGeom>
        </p:spPr>
      </p:pic>
    </p:spTree>
    <p:extLst>
      <p:ext uri="{BB962C8B-B14F-4D97-AF65-F5344CB8AC3E}">
        <p14:creationId xmlns:p14="http://schemas.microsoft.com/office/powerpoint/2010/main" val="2573686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23A5-8743-B636-450E-AC0FFFF8BEAE}"/>
              </a:ext>
            </a:extLst>
          </p:cNvPr>
          <p:cNvSpPr>
            <a:spLocks noGrp="1"/>
          </p:cNvSpPr>
          <p:nvPr>
            <p:ph type="title"/>
          </p:nvPr>
        </p:nvSpPr>
        <p:spPr/>
        <p:txBody>
          <a:bodyPr/>
          <a:lstStyle>
            <a:lvl1pPr>
              <a:defRPr>
                <a:solidFill>
                  <a:schemeClr val="accent2"/>
                </a:solidFill>
              </a:defRPr>
            </a:lvl1pPr>
          </a:lstStyle>
          <a:p>
            <a:r>
              <a:rPr lang="en-US"/>
              <a:t>Click to edit</a:t>
            </a:r>
          </a:p>
        </p:txBody>
      </p:sp>
      <p:sp>
        <p:nvSpPr>
          <p:cNvPr id="3" name="Content Placeholder 2">
            <a:extLst>
              <a:ext uri="{FF2B5EF4-FFF2-40B4-BE49-F238E27FC236}">
                <a16:creationId xmlns:a16="http://schemas.microsoft.com/office/drawing/2014/main" id="{C4E90470-50FE-19EA-1E08-D1A29B8602B3}"/>
              </a:ext>
            </a:extLst>
          </p:cNvPr>
          <p:cNvSpPr>
            <a:spLocks noGrp="1"/>
          </p:cNvSpPr>
          <p:nvPr>
            <p:ph idx="1"/>
          </p:nvPr>
        </p:nvSpPr>
        <p:spPr>
          <a:xfrm>
            <a:off x="497840" y="1295400"/>
            <a:ext cx="11196320" cy="5021510"/>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D1AC6-B06D-6D65-2FF2-E8302D23FCFF}"/>
              </a:ext>
            </a:extLst>
          </p:cNvPr>
          <p:cNvSpPr>
            <a:spLocks noGrp="1"/>
          </p:cNvSpPr>
          <p:nvPr>
            <p:ph type="dt" sz="half" idx="10"/>
          </p:nvPr>
        </p:nvSpPr>
        <p:spPr/>
        <p:txBody>
          <a:bodyPr/>
          <a:lstStyle/>
          <a:p>
            <a:fld id="{BC88D32C-880D-45F3-8902-FDA3C3EED45E}" type="datetime1">
              <a:rPr lang="en-US" smtClean="0"/>
              <a:t>2/27/24</a:t>
            </a:fld>
            <a:endParaRPr lang="en-US" dirty="0"/>
          </a:p>
        </p:txBody>
      </p:sp>
      <p:sp>
        <p:nvSpPr>
          <p:cNvPr id="5" name="Footer Placeholder 4">
            <a:extLst>
              <a:ext uri="{FF2B5EF4-FFF2-40B4-BE49-F238E27FC236}">
                <a16:creationId xmlns:a16="http://schemas.microsoft.com/office/drawing/2014/main" id="{198EF983-3F72-CDAC-64DC-7E484A570D55}"/>
              </a:ext>
            </a:extLst>
          </p:cNvPr>
          <p:cNvSpPr>
            <a:spLocks noGrp="1"/>
          </p:cNvSpPr>
          <p:nvPr>
            <p:ph type="ftr" sz="quarter" idx="11"/>
          </p:nvPr>
        </p:nvSpPr>
        <p:spPr/>
        <p:txBody>
          <a:bodyPr/>
          <a:lstStyle/>
          <a:p>
            <a:r>
              <a:rPr lang="en-US" dirty="0"/>
              <a:t>December 19, 2023</a:t>
            </a:r>
          </a:p>
        </p:txBody>
      </p:sp>
      <p:sp>
        <p:nvSpPr>
          <p:cNvPr id="6" name="Slide Number Placeholder 5">
            <a:extLst>
              <a:ext uri="{FF2B5EF4-FFF2-40B4-BE49-F238E27FC236}">
                <a16:creationId xmlns:a16="http://schemas.microsoft.com/office/drawing/2014/main" id="{D18CC851-CEA2-5263-B756-651F0D1EE1DD}"/>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795060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81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23296C-88EB-9C85-8186-38078FE0A900}"/>
              </a:ext>
            </a:extLst>
          </p:cNvPr>
          <p:cNvSpPr/>
          <p:nvPr userDrawn="1"/>
        </p:nvSpPr>
        <p:spPr>
          <a:xfrm>
            <a:off x="1" y="3429000"/>
            <a:ext cx="12192000" cy="3429000"/>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0D05A0-FE15-7433-1DDA-3011F8F5C63D}"/>
              </a:ext>
            </a:extLst>
          </p:cNvPr>
          <p:cNvSpPr>
            <a:spLocks noGrp="1"/>
          </p:cNvSpPr>
          <p:nvPr>
            <p:ph type="ctrTitle" hasCustomPrompt="1"/>
          </p:nvPr>
        </p:nvSpPr>
        <p:spPr>
          <a:xfrm>
            <a:off x="497540" y="3868370"/>
            <a:ext cx="11194678" cy="783666"/>
          </a:xfrm>
          <a:ln>
            <a:noFill/>
          </a:ln>
        </p:spPr>
        <p:txBody>
          <a:bodyPr anchor="t">
            <a:normAutofit/>
          </a:bodyPr>
          <a:lstStyle>
            <a:lvl1pPr algn="ctr">
              <a:defRPr sz="4800">
                <a:solidFill>
                  <a:schemeClr val="bg1"/>
                </a:solidFill>
              </a:defRPr>
            </a:lvl1pPr>
          </a:lstStyle>
          <a:p>
            <a:r>
              <a:rPr lang="en-US"/>
              <a:t>Click to edit title</a:t>
            </a:r>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hasCustomPrompt="1"/>
          </p:nvPr>
        </p:nvSpPr>
        <p:spPr>
          <a:xfrm>
            <a:off x="497541" y="4789194"/>
            <a:ext cx="11194677" cy="1518603"/>
          </a:xfrm>
        </p:spPr>
        <p:txBody>
          <a:bodyPr/>
          <a:lstStyle>
            <a:lvl1pPr marL="0" indent="0" algn="ctr">
              <a:buNone/>
              <a:defRPr sz="2400">
                <a:solidFill>
                  <a:schemeClr val="bg1"/>
                </a:solidFill>
                <a:latin typeface="Bahnschrift Light Condense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4" name="Date Placeholder 3">
            <a:extLst>
              <a:ext uri="{FF2B5EF4-FFF2-40B4-BE49-F238E27FC236}">
                <a16:creationId xmlns:a16="http://schemas.microsoft.com/office/drawing/2014/main" id="{1F1C0296-5F8C-460F-0231-390210ABB6E6}"/>
              </a:ext>
            </a:extLst>
          </p:cNvPr>
          <p:cNvSpPr>
            <a:spLocks noGrp="1"/>
          </p:cNvSpPr>
          <p:nvPr>
            <p:ph type="dt" sz="half" idx="10"/>
          </p:nvPr>
        </p:nvSpPr>
        <p:spPr>
          <a:xfrm>
            <a:off x="4723279" y="6451601"/>
            <a:ext cx="2743200" cy="262596"/>
          </a:xfrm>
        </p:spPr>
        <p:txBody>
          <a:bodyPr/>
          <a:lstStyle>
            <a:lvl1pPr algn="ctr">
              <a:defRPr>
                <a:solidFill>
                  <a:schemeClr val="bg1"/>
                </a:solidFill>
              </a:defRPr>
            </a:lvl1pPr>
          </a:lstStyle>
          <a:p>
            <a:fld id="{B91AC175-0A2D-416A-8D22-B1C23B1746D8}" type="datetime1">
              <a:rPr lang="en-US" smtClean="0"/>
              <a:t>2/27/24</a:t>
            </a:fld>
            <a:endParaRPr lang="en-US" dirty="0"/>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a:blip r:embed="rId2"/>
          <a:stretch>
            <a:fillRect/>
          </a:stretch>
        </p:blipFill>
        <p:spPr>
          <a:xfrm>
            <a:off x="-48559" y="640289"/>
            <a:ext cx="3863361" cy="2349341"/>
          </a:xfrm>
          <a:prstGeom prst="rect">
            <a:avLst/>
          </a:prstGeom>
        </p:spPr>
      </p:pic>
      <p:pic>
        <p:nvPicPr>
          <p:cNvPr id="11" name="Picture 10" descr="Logo, company name&#10;&#10;Description automatically generated">
            <a:extLst>
              <a:ext uri="{FF2B5EF4-FFF2-40B4-BE49-F238E27FC236}">
                <a16:creationId xmlns:a16="http://schemas.microsoft.com/office/drawing/2014/main" id="{3DF27CC0-4CF8-2DDE-AC9A-ED79C6A8802E}"/>
              </a:ext>
            </a:extLst>
          </p:cNvPr>
          <p:cNvPicPr>
            <a:picLocks noChangeAspect="1"/>
          </p:cNvPicPr>
          <p:nvPr userDrawn="1"/>
        </p:nvPicPr>
        <p:blipFill>
          <a:blip r:embed="rId3"/>
          <a:stretch>
            <a:fillRect/>
          </a:stretch>
        </p:blipFill>
        <p:spPr>
          <a:xfrm>
            <a:off x="3976900" y="1171223"/>
            <a:ext cx="1404659" cy="1041385"/>
          </a:xfrm>
          <a:prstGeom prst="rect">
            <a:avLst/>
          </a:prstGeom>
        </p:spPr>
      </p:pic>
      <p:pic>
        <p:nvPicPr>
          <p:cNvPr id="13" name="Graphic 12">
            <a:extLst>
              <a:ext uri="{FF2B5EF4-FFF2-40B4-BE49-F238E27FC236}">
                <a16:creationId xmlns:a16="http://schemas.microsoft.com/office/drawing/2014/main" id="{74D8EC59-7155-1BB9-0155-EFD49FF787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57866" y="1302164"/>
            <a:ext cx="1434352" cy="759363"/>
          </a:xfrm>
          <a:prstGeom prst="rect">
            <a:avLst/>
          </a:prstGeom>
        </p:spPr>
      </p:pic>
    </p:spTree>
    <p:extLst>
      <p:ext uri="{BB962C8B-B14F-4D97-AF65-F5344CB8AC3E}">
        <p14:creationId xmlns:p14="http://schemas.microsoft.com/office/powerpoint/2010/main" val="3211776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1C0296-5F8C-460F-0231-390210ABB6E6}"/>
              </a:ext>
            </a:extLst>
          </p:cNvPr>
          <p:cNvSpPr>
            <a:spLocks noGrp="1"/>
          </p:cNvSpPr>
          <p:nvPr>
            <p:ph type="dt" sz="half" idx="10"/>
          </p:nvPr>
        </p:nvSpPr>
        <p:spPr>
          <a:xfrm>
            <a:off x="4723279" y="6451601"/>
            <a:ext cx="2743200" cy="262596"/>
          </a:xfrm>
        </p:spPr>
        <p:txBody>
          <a:bodyPr/>
          <a:lstStyle>
            <a:lvl1pPr algn="ctr">
              <a:defRPr>
                <a:solidFill>
                  <a:schemeClr val="bg1"/>
                </a:solidFill>
              </a:defRPr>
            </a:lvl1pPr>
          </a:lstStyle>
          <a:p>
            <a:fld id="{6B26B1A2-C22E-40DB-A52A-2577B8C77A3A}" type="datetime1">
              <a:rPr lang="en-US" smtClean="0"/>
              <a:t>2/27/24</a:t>
            </a:fld>
            <a:endParaRPr lang="en-US" dirty="0"/>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a:blip r:embed="rId2"/>
          <a:stretch>
            <a:fillRect/>
          </a:stretch>
        </p:blipFill>
        <p:spPr>
          <a:xfrm>
            <a:off x="2941636" y="1426390"/>
            <a:ext cx="6558665" cy="3988377"/>
          </a:xfrm>
          <a:prstGeom prst="rect">
            <a:avLst/>
          </a:prstGeom>
        </p:spPr>
      </p:pic>
      <p:pic>
        <p:nvPicPr>
          <p:cNvPr id="11" name="Picture 10" descr="Logo, company name&#10;&#10;Description automatically generated">
            <a:extLst>
              <a:ext uri="{FF2B5EF4-FFF2-40B4-BE49-F238E27FC236}">
                <a16:creationId xmlns:a16="http://schemas.microsoft.com/office/drawing/2014/main" id="{3DF27CC0-4CF8-2DDE-AC9A-ED79C6A8802E}"/>
              </a:ext>
            </a:extLst>
          </p:cNvPr>
          <p:cNvPicPr>
            <a:picLocks noChangeAspect="1"/>
          </p:cNvPicPr>
          <p:nvPr userDrawn="1"/>
        </p:nvPicPr>
        <p:blipFill>
          <a:blip r:embed="rId3"/>
          <a:stretch>
            <a:fillRect/>
          </a:stretch>
        </p:blipFill>
        <p:spPr>
          <a:xfrm>
            <a:off x="9903541" y="2381480"/>
            <a:ext cx="1848676" cy="1370570"/>
          </a:xfrm>
          <a:prstGeom prst="rect">
            <a:avLst/>
          </a:prstGeom>
        </p:spPr>
      </p:pic>
      <p:sp>
        <p:nvSpPr>
          <p:cNvPr id="5" name="Rectangle 4">
            <a:extLst>
              <a:ext uri="{FF2B5EF4-FFF2-40B4-BE49-F238E27FC236}">
                <a16:creationId xmlns:a16="http://schemas.microsoft.com/office/drawing/2014/main" id="{A8CE81F9-1D42-78F3-3ED0-84878BA6EDCB}"/>
              </a:ext>
            </a:extLst>
          </p:cNvPr>
          <p:cNvSpPr/>
          <p:nvPr userDrawn="1"/>
        </p:nvSpPr>
        <p:spPr>
          <a:xfrm>
            <a:off x="13063" y="6315075"/>
            <a:ext cx="12178937" cy="55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23296C-88EB-9C85-8186-38078FE0A900}"/>
              </a:ext>
            </a:extLst>
          </p:cNvPr>
          <p:cNvSpPr/>
          <p:nvPr userDrawn="1"/>
        </p:nvSpPr>
        <p:spPr>
          <a:xfrm>
            <a:off x="0" y="7279"/>
            <a:ext cx="6096000" cy="6857999"/>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0D05A0-FE15-7433-1DDA-3011F8F5C63D}"/>
              </a:ext>
            </a:extLst>
          </p:cNvPr>
          <p:cNvSpPr>
            <a:spLocks noGrp="1"/>
          </p:cNvSpPr>
          <p:nvPr>
            <p:ph type="ctrTitle"/>
          </p:nvPr>
        </p:nvSpPr>
        <p:spPr>
          <a:xfrm>
            <a:off x="249936" y="1163416"/>
            <a:ext cx="5596128" cy="783666"/>
          </a:xfrm>
          <a:ln>
            <a:noFill/>
          </a:ln>
        </p:spPr>
        <p:txBody>
          <a:bodyPr anchor="t">
            <a:normAutofit/>
          </a:bodyPr>
          <a:lstStyle>
            <a:lvl1pPr algn="ctr">
              <a:defRPr sz="4800">
                <a:solidFill>
                  <a:schemeClr val="bg1"/>
                </a:solidFill>
              </a:defRPr>
            </a:lvl1pPr>
          </a:lstStyle>
          <a:p>
            <a:r>
              <a:rPr lang="en-US"/>
              <a:t>Click to edit</a:t>
            </a:r>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hasCustomPrompt="1"/>
          </p:nvPr>
        </p:nvSpPr>
        <p:spPr>
          <a:xfrm>
            <a:off x="563186" y="3066765"/>
            <a:ext cx="4969628" cy="1518603"/>
          </a:xfrm>
        </p:spPr>
        <p:txBody>
          <a:bodyPr/>
          <a:lstStyle>
            <a:lvl1pPr marL="0" indent="0" algn="ctr">
              <a:buNone/>
              <a:defRPr sz="2400">
                <a:solidFill>
                  <a:schemeClr val="bg1"/>
                </a:solidFill>
                <a:latin typeface="Bahnschrift Light Condense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14" name="Graphic 13">
            <a:extLst>
              <a:ext uri="{FF2B5EF4-FFF2-40B4-BE49-F238E27FC236}">
                <a16:creationId xmlns:a16="http://schemas.microsoft.com/office/drawing/2014/main" id="{32EB7153-ACA1-4F6A-BA0E-C73BB3C6397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70760" y="4958889"/>
            <a:ext cx="1554480" cy="822960"/>
          </a:xfrm>
          <a:prstGeom prst="rect">
            <a:avLst/>
          </a:prstGeom>
        </p:spPr>
      </p:pic>
    </p:spTree>
    <p:extLst>
      <p:ext uri="{BB962C8B-B14F-4D97-AF65-F5344CB8AC3E}">
        <p14:creationId xmlns:p14="http://schemas.microsoft.com/office/powerpoint/2010/main" val="29377748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1C0296-5F8C-460F-0231-390210ABB6E6}"/>
              </a:ext>
            </a:extLst>
          </p:cNvPr>
          <p:cNvSpPr>
            <a:spLocks noGrp="1"/>
          </p:cNvSpPr>
          <p:nvPr>
            <p:ph type="dt" sz="half" idx="10"/>
          </p:nvPr>
        </p:nvSpPr>
        <p:spPr>
          <a:xfrm>
            <a:off x="4723279" y="6451601"/>
            <a:ext cx="2743200" cy="262596"/>
          </a:xfrm>
        </p:spPr>
        <p:txBody>
          <a:bodyPr/>
          <a:lstStyle>
            <a:lvl1pPr algn="ctr">
              <a:defRPr>
                <a:solidFill>
                  <a:schemeClr val="bg1"/>
                </a:solidFill>
              </a:defRPr>
            </a:lvl1pPr>
          </a:lstStyle>
          <a:p>
            <a:fld id="{0CE70B36-FF07-4388-A791-5ED94A6CB26F}" type="datetime1">
              <a:rPr lang="en-US" smtClean="0"/>
              <a:t>2/27/24</a:t>
            </a:fld>
            <a:endParaRPr lang="en-US" dirty="0"/>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1636" y="1426390"/>
            <a:ext cx="6558665" cy="3988377"/>
          </a:xfrm>
          <a:prstGeom prst="rect">
            <a:avLst/>
          </a:prstGeom>
        </p:spPr>
      </p:pic>
      <p:pic>
        <p:nvPicPr>
          <p:cNvPr id="11" name="Picture 10" descr="Logo, company name&#10;&#10;Description automatically generated">
            <a:extLst>
              <a:ext uri="{FF2B5EF4-FFF2-40B4-BE49-F238E27FC236}">
                <a16:creationId xmlns:a16="http://schemas.microsoft.com/office/drawing/2014/main" id="{3DF27CC0-4CF8-2DDE-AC9A-ED79C6A8802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03541" y="2381480"/>
            <a:ext cx="1848676" cy="1370570"/>
          </a:xfrm>
          <a:prstGeom prst="rect">
            <a:avLst/>
          </a:prstGeom>
        </p:spPr>
      </p:pic>
      <p:sp>
        <p:nvSpPr>
          <p:cNvPr id="5" name="Rectangle 4">
            <a:extLst>
              <a:ext uri="{FF2B5EF4-FFF2-40B4-BE49-F238E27FC236}">
                <a16:creationId xmlns:a16="http://schemas.microsoft.com/office/drawing/2014/main" id="{A8CE81F9-1D42-78F3-3ED0-84878BA6EDCB}"/>
              </a:ext>
            </a:extLst>
          </p:cNvPr>
          <p:cNvSpPr/>
          <p:nvPr userDrawn="1"/>
        </p:nvSpPr>
        <p:spPr>
          <a:xfrm>
            <a:off x="13063" y="6315075"/>
            <a:ext cx="12178937" cy="55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23296C-88EB-9C85-8186-38078FE0A900}"/>
              </a:ext>
            </a:extLst>
          </p:cNvPr>
          <p:cNvSpPr/>
          <p:nvPr userDrawn="1"/>
        </p:nvSpPr>
        <p:spPr>
          <a:xfrm>
            <a:off x="0" y="7279"/>
            <a:ext cx="6096000" cy="6857999"/>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0D05A0-FE15-7433-1DDA-3011F8F5C63D}"/>
              </a:ext>
            </a:extLst>
          </p:cNvPr>
          <p:cNvSpPr>
            <a:spLocks noGrp="1"/>
          </p:cNvSpPr>
          <p:nvPr>
            <p:ph type="ctrTitle"/>
          </p:nvPr>
        </p:nvSpPr>
        <p:spPr>
          <a:xfrm>
            <a:off x="249936" y="1163416"/>
            <a:ext cx="5596128" cy="783666"/>
          </a:xfrm>
          <a:ln>
            <a:noFill/>
          </a:ln>
        </p:spPr>
        <p:txBody>
          <a:bodyPr anchor="t">
            <a:normAutofit/>
          </a:bodyPr>
          <a:lstStyle>
            <a:lvl1pPr algn="ct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p:nvPr>
        </p:nvSpPr>
        <p:spPr>
          <a:xfrm>
            <a:off x="563186" y="3066765"/>
            <a:ext cx="4969628" cy="151860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Graphic 13">
            <a:extLst>
              <a:ext uri="{FF2B5EF4-FFF2-40B4-BE49-F238E27FC236}">
                <a16:creationId xmlns:a16="http://schemas.microsoft.com/office/drawing/2014/main" id="{32EB7153-ACA1-4F6A-BA0E-C73BB3C6397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70760" y="4958889"/>
            <a:ext cx="1554480" cy="822960"/>
          </a:xfrm>
          <a:prstGeom prst="rect">
            <a:avLst/>
          </a:prstGeom>
        </p:spPr>
      </p:pic>
    </p:spTree>
    <p:extLst>
      <p:ext uri="{BB962C8B-B14F-4D97-AF65-F5344CB8AC3E}">
        <p14:creationId xmlns:p14="http://schemas.microsoft.com/office/powerpoint/2010/main" val="1590577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Title Sl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D1E-F6A9-64F1-6DF0-E1EA012FB10C}"/>
              </a:ext>
            </a:extLst>
          </p:cNvPr>
          <p:cNvSpPr>
            <a:spLocks noGrp="1"/>
          </p:cNvSpPr>
          <p:nvPr>
            <p:ph type="title" hasCustomPrompt="1"/>
          </p:nvPr>
        </p:nvSpPr>
        <p:spPr>
          <a:xfrm>
            <a:off x="831850" y="1709738"/>
            <a:ext cx="10515600" cy="2852737"/>
          </a:xfrm>
        </p:spPr>
        <p:txBody>
          <a:bodyPr anchor="b">
            <a:normAutofit/>
          </a:bodyPr>
          <a:lstStyle>
            <a:lvl1pPr>
              <a:defRPr sz="4800"/>
            </a:lvl1pPr>
          </a:lstStyle>
          <a:p>
            <a:r>
              <a:rPr lang="en-US"/>
              <a:t>Click to add title</a:t>
            </a:r>
          </a:p>
        </p:txBody>
      </p:sp>
      <p:sp>
        <p:nvSpPr>
          <p:cNvPr id="3" name="Text Placeholder 2">
            <a:extLst>
              <a:ext uri="{FF2B5EF4-FFF2-40B4-BE49-F238E27FC236}">
                <a16:creationId xmlns:a16="http://schemas.microsoft.com/office/drawing/2014/main" id="{D7469848-1F68-6ABB-0CF0-3B57F53F553E}"/>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latin typeface="Bahnschrift Light Condensed"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4" name="Date Placeholder 3">
            <a:extLst>
              <a:ext uri="{FF2B5EF4-FFF2-40B4-BE49-F238E27FC236}">
                <a16:creationId xmlns:a16="http://schemas.microsoft.com/office/drawing/2014/main" id="{CE311045-E1F8-A503-374E-8B2681B998BE}"/>
              </a:ext>
            </a:extLst>
          </p:cNvPr>
          <p:cNvSpPr>
            <a:spLocks noGrp="1"/>
          </p:cNvSpPr>
          <p:nvPr>
            <p:ph type="dt" sz="half" idx="10"/>
          </p:nvPr>
        </p:nvSpPr>
        <p:spPr/>
        <p:txBody>
          <a:bodyPr/>
          <a:lstStyle/>
          <a:p>
            <a:fld id="{6100DD78-22A6-4061-8DCC-543CB6FECE69}" type="datetime1">
              <a:rPr lang="en-US" smtClean="0"/>
              <a:t>2/27/24</a:t>
            </a:fld>
            <a:endParaRPr lang="en-US" dirty="0"/>
          </a:p>
        </p:txBody>
      </p:sp>
      <p:sp>
        <p:nvSpPr>
          <p:cNvPr id="5" name="Footer Placeholder 4">
            <a:extLst>
              <a:ext uri="{FF2B5EF4-FFF2-40B4-BE49-F238E27FC236}">
                <a16:creationId xmlns:a16="http://schemas.microsoft.com/office/drawing/2014/main" id="{C88E40BE-A9E8-00FC-F360-DE210593C843}"/>
              </a:ext>
            </a:extLst>
          </p:cNvPr>
          <p:cNvSpPr>
            <a:spLocks noGrp="1"/>
          </p:cNvSpPr>
          <p:nvPr>
            <p:ph type="ftr" sz="quarter" idx="11"/>
          </p:nvPr>
        </p:nvSpPr>
        <p:spPr/>
        <p:txBody>
          <a:bodyPr/>
          <a:lstStyle/>
          <a:p>
            <a:r>
              <a:rPr lang="en-US" dirty="0"/>
              <a:t>December 19, 2023</a:t>
            </a:r>
          </a:p>
        </p:txBody>
      </p:sp>
      <p:sp>
        <p:nvSpPr>
          <p:cNvPr id="6" name="Slide Number Placeholder 5">
            <a:extLst>
              <a:ext uri="{FF2B5EF4-FFF2-40B4-BE49-F238E27FC236}">
                <a16:creationId xmlns:a16="http://schemas.microsoft.com/office/drawing/2014/main" id="{B8BBFE5C-0A35-8728-BACA-FFF5058F3D28}"/>
              </a:ext>
            </a:extLst>
          </p:cNvPr>
          <p:cNvSpPr>
            <a:spLocks noGrp="1"/>
          </p:cNvSpPr>
          <p:nvPr>
            <p:ph type="sldNum" sz="quarter" idx="12"/>
          </p:nvPr>
        </p:nvSpPr>
        <p:spPr/>
        <p:txBody>
          <a:bodyPr/>
          <a:lstStyle/>
          <a:p>
            <a:fld id="{51B7A70D-E265-6341-AB1E-CDBA7C12BC3D}" type="slidenum">
              <a:rPr lang="en-US" smtClean="0"/>
              <a:t>‹#›</a:t>
            </a:fld>
            <a:endParaRPr lang="en-US" dirty="0"/>
          </a:p>
        </p:txBody>
      </p:sp>
      <p:pic>
        <p:nvPicPr>
          <p:cNvPr id="7" name="Picture 6" descr="Chart&#10;&#10;Description automatically generated">
            <a:extLst>
              <a:ext uri="{FF2B5EF4-FFF2-40B4-BE49-F238E27FC236}">
                <a16:creationId xmlns:a16="http://schemas.microsoft.com/office/drawing/2014/main" id="{A5CD7E5B-88BD-AE10-7CDF-BE983995FFF5}"/>
              </a:ext>
            </a:extLst>
          </p:cNvPr>
          <p:cNvPicPr>
            <a:picLocks noChangeAspect="1"/>
          </p:cNvPicPr>
          <p:nvPr userDrawn="1"/>
        </p:nvPicPr>
        <p:blipFill>
          <a:blip r:embed="rId2"/>
          <a:stretch>
            <a:fillRect/>
          </a:stretch>
        </p:blipFill>
        <p:spPr>
          <a:xfrm>
            <a:off x="-75883" y="822643"/>
            <a:ext cx="4797784" cy="2917571"/>
          </a:xfrm>
          <a:prstGeom prst="rect">
            <a:avLst/>
          </a:prstGeom>
        </p:spPr>
      </p:pic>
      <p:sp>
        <p:nvSpPr>
          <p:cNvPr id="8" name="Rectangle 7">
            <a:extLst>
              <a:ext uri="{FF2B5EF4-FFF2-40B4-BE49-F238E27FC236}">
                <a16:creationId xmlns:a16="http://schemas.microsoft.com/office/drawing/2014/main" id="{115B1F8B-F303-B75D-9969-8A18B9D57B34}"/>
              </a:ext>
            </a:extLst>
          </p:cNvPr>
          <p:cNvSpPr/>
          <p:nvPr userDrawn="1"/>
        </p:nvSpPr>
        <p:spPr>
          <a:xfrm>
            <a:off x="0" y="6375633"/>
            <a:ext cx="11765280" cy="48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Logo, company name&#10;&#10;Description automatically generated">
            <a:extLst>
              <a:ext uri="{FF2B5EF4-FFF2-40B4-BE49-F238E27FC236}">
                <a16:creationId xmlns:a16="http://schemas.microsoft.com/office/drawing/2014/main" id="{96C4A47B-1FFC-250A-7050-7FA5AC066D72}"/>
              </a:ext>
            </a:extLst>
          </p:cNvPr>
          <p:cNvPicPr>
            <a:picLocks noChangeAspect="1"/>
          </p:cNvPicPr>
          <p:nvPr userDrawn="1"/>
        </p:nvPicPr>
        <p:blipFill>
          <a:blip r:embed="rId3"/>
          <a:stretch>
            <a:fillRect/>
          </a:stretch>
        </p:blipFill>
        <p:spPr>
          <a:xfrm>
            <a:off x="4969774" y="1508760"/>
            <a:ext cx="1581890" cy="1172780"/>
          </a:xfrm>
          <a:prstGeom prst="rect">
            <a:avLst/>
          </a:prstGeom>
        </p:spPr>
      </p:pic>
      <p:pic>
        <p:nvPicPr>
          <p:cNvPr id="10" name="Graphic 9">
            <a:extLst>
              <a:ext uri="{FF2B5EF4-FFF2-40B4-BE49-F238E27FC236}">
                <a16:creationId xmlns:a16="http://schemas.microsoft.com/office/drawing/2014/main" id="{FF3AACAD-C5AD-D306-0855-1F50D16170E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68368" y="6089650"/>
            <a:ext cx="1244299" cy="658747"/>
          </a:xfrm>
          <a:prstGeom prst="rect">
            <a:avLst/>
          </a:prstGeom>
        </p:spPr>
      </p:pic>
    </p:spTree>
    <p:extLst>
      <p:ext uri="{BB962C8B-B14F-4D97-AF65-F5344CB8AC3E}">
        <p14:creationId xmlns:p14="http://schemas.microsoft.com/office/powerpoint/2010/main" val="21582839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05A0-FE15-7433-1DDA-3011F8F5C63D}"/>
              </a:ext>
            </a:extLst>
          </p:cNvPr>
          <p:cNvSpPr>
            <a:spLocks noGrp="1"/>
          </p:cNvSpPr>
          <p:nvPr>
            <p:ph type="ctrTitle" hasCustomPrompt="1"/>
          </p:nvPr>
        </p:nvSpPr>
        <p:spPr>
          <a:xfrm>
            <a:off x="520912" y="2071455"/>
            <a:ext cx="5067237" cy="783666"/>
          </a:xfrm>
          <a:ln>
            <a:noFill/>
          </a:ln>
        </p:spPr>
        <p:txBody>
          <a:bodyPr anchor="t">
            <a:normAutofit/>
          </a:bodyPr>
          <a:lstStyle>
            <a:lvl1pPr algn="ctr">
              <a:defRPr sz="4800">
                <a:solidFill>
                  <a:srgbClr val="FCB700"/>
                </a:solidFill>
              </a:defRPr>
            </a:lvl1pPr>
          </a:lstStyle>
          <a:p>
            <a:r>
              <a:rPr lang="en-US"/>
              <a:t>Click to edit title</a:t>
            </a:r>
          </a:p>
        </p:txBody>
      </p:sp>
      <p:sp>
        <p:nvSpPr>
          <p:cNvPr id="8" name="Rectangle 7">
            <a:extLst>
              <a:ext uri="{FF2B5EF4-FFF2-40B4-BE49-F238E27FC236}">
                <a16:creationId xmlns:a16="http://schemas.microsoft.com/office/drawing/2014/main" id="{BA47848B-04D6-0B45-D04C-010E18FD51EA}"/>
              </a:ext>
            </a:extLst>
          </p:cNvPr>
          <p:cNvSpPr/>
          <p:nvPr userDrawn="1"/>
        </p:nvSpPr>
        <p:spPr>
          <a:xfrm>
            <a:off x="13063" y="6254342"/>
            <a:ext cx="12165874" cy="55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hasCustomPrompt="1"/>
          </p:nvPr>
        </p:nvSpPr>
        <p:spPr>
          <a:xfrm>
            <a:off x="520913" y="3665792"/>
            <a:ext cx="5067236" cy="1518603"/>
          </a:xfrm>
        </p:spPr>
        <p:txBody>
          <a:bodyPr/>
          <a:lstStyle>
            <a:lvl1pPr marL="0" indent="0" algn="ctr">
              <a:buNone/>
              <a:defRPr sz="2400">
                <a:solidFill>
                  <a:schemeClr val="tx1">
                    <a:lumMod val="50000"/>
                    <a:lumOff val="50000"/>
                  </a:schemeClr>
                </a:solidFill>
                <a:latin typeface="Bahnschrift Light Condense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13" name="Graphic 12">
            <a:extLst>
              <a:ext uri="{FF2B5EF4-FFF2-40B4-BE49-F238E27FC236}">
                <a16:creationId xmlns:a16="http://schemas.microsoft.com/office/drawing/2014/main" id="{74D8EC59-7155-1BB9-0155-EFD49FF7879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37355" y="655093"/>
            <a:ext cx="1434352" cy="759363"/>
          </a:xfrm>
          <a:prstGeom prst="rect">
            <a:avLst/>
          </a:prstGeom>
        </p:spPr>
      </p:pic>
      <p:sp>
        <p:nvSpPr>
          <p:cNvPr id="5" name="Picture Placeholder 2">
            <a:extLst>
              <a:ext uri="{FF2B5EF4-FFF2-40B4-BE49-F238E27FC236}">
                <a16:creationId xmlns:a16="http://schemas.microsoft.com/office/drawing/2014/main" id="{785CB801-52EA-687F-E53C-B393B8753686}"/>
              </a:ext>
            </a:extLst>
          </p:cNvPr>
          <p:cNvSpPr>
            <a:spLocks noGrp="1"/>
          </p:cNvSpPr>
          <p:nvPr>
            <p:ph type="pic" idx="13"/>
          </p:nvPr>
        </p:nvSpPr>
        <p:spPr>
          <a:xfrm>
            <a:off x="6096000" y="784"/>
            <a:ext cx="6082937"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2336"/>
          <a:stretch/>
        </p:blipFill>
        <p:spPr>
          <a:xfrm>
            <a:off x="2882018" y="5384860"/>
            <a:ext cx="345028" cy="669016"/>
          </a:xfrm>
          <a:prstGeom prst="rect">
            <a:avLst/>
          </a:prstGeom>
        </p:spPr>
      </p:pic>
    </p:spTree>
    <p:extLst>
      <p:ext uri="{BB962C8B-B14F-4D97-AF65-F5344CB8AC3E}">
        <p14:creationId xmlns:p14="http://schemas.microsoft.com/office/powerpoint/2010/main" val="1186642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23A5-8743-B636-450E-AC0FFFF8BEAE}"/>
              </a:ext>
            </a:extLst>
          </p:cNvPr>
          <p:cNvSpPr>
            <a:spLocks noGrp="1"/>
          </p:cNvSpPr>
          <p:nvPr>
            <p:ph type="title"/>
          </p:nvPr>
        </p:nvSpPr>
        <p:spPr/>
        <p:txBody>
          <a:bodyPr/>
          <a:lstStyle>
            <a:lvl1pPr>
              <a:defRPr>
                <a:solidFill>
                  <a:schemeClr val="accent2"/>
                </a:solidFill>
              </a:defRPr>
            </a:lvl1pPr>
          </a:lstStyle>
          <a:p>
            <a:r>
              <a:rPr lang="en-US"/>
              <a:t>Click to edit</a:t>
            </a:r>
          </a:p>
        </p:txBody>
      </p:sp>
      <p:sp>
        <p:nvSpPr>
          <p:cNvPr id="3" name="Content Placeholder 2">
            <a:extLst>
              <a:ext uri="{FF2B5EF4-FFF2-40B4-BE49-F238E27FC236}">
                <a16:creationId xmlns:a16="http://schemas.microsoft.com/office/drawing/2014/main" id="{C4E90470-50FE-19EA-1E08-D1A29B8602B3}"/>
              </a:ext>
            </a:extLst>
          </p:cNvPr>
          <p:cNvSpPr>
            <a:spLocks noGrp="1"/>
          </p:cNvSpPr>
          <p:nvPr>
            <p:ph idx="1"/>
          </p:nvPr>
        </p:nvSpPr>
        <p:spPr>
          <a:xfrm>
            <a:off x="497840" y="1295400"/>
            <a:ext cx="11196320" cy="5021510"/>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D1AC6-B06D-6D65-2FF2-E8302D23FCFF}"/>
              </a:ext>
            </a:extLst>
          </p:cNvPr>
          <p:cNvSpPr>
            <a:spLocks noGrp="1"/>
          </p:cNvSpPr>
          <p:nvPr>
            <p:ph type="dt" sz="half" idx="10"/>
          </p:nvPr>
        </p:nvSpPr>
        <p:spPr/>
        <p:txBody>
          <a:bodyPr/>
          <a:lstStyle/>
          <a:p>
            <a:fld id="{BC88D32C-880D-45F3-8902-FDA3C3EED45E}" type="datetime1">
              <a:rPr lang="en-US" smtClean="0"/>
              <a:t>2/27/24</a:t>
            </a:fld>
            <a:endParaRPr lang="en-US" dirty="0"/>
          </a:p>
        </p:txBody>
      </p:sp>
      <p:sp>
        <p:nvSpPr>
          <p:cNvPr id="5" name="Footer Placeholder 4">
            <a:extLst>
              <a:ext uri="{FF2B5EF4-FFF2-40B4-BE49-F238E27FC236}">
                <a16:creationId xmlns:a16="http://schemas.microsoft.com/office/drawing/2014/main" id="{198EF983-3F72-CDAC-64DC-7E484A570D55}"/>
              </a:ext>
            </a:extLst>
          </p:cNvPr>
          <p:cNvSpPr>
            <a:spLocks noGrp="1"/>
          </p:cNvSpPr>
          <p:nvPr>
            <p:ph type="ftr" sz="quarter" idx="11"/>
          </p:nvPr>
        </p:nvSpPr>
        <p:spPr/>
        <p:txBody>
          <a:bodyPr/>
          <a:lstStyle/>
          <a:p>
            <a:r>
              <a:rPr lang="en-US" dirty="0"/>
              <a:t>December 19, 2023</a:t>
            </a:r>
          </a:p>
        </p:txBody>
      </p:sp>
      <p:sp>
        <p:nvSpPr>
          <p:cNvPr id="6" name="Slide Number Placeholder 5">
            <a:extLst>
              <a:ext uri="{FF2B5EF4-FFF2-40B4-BE49-F238E27FC236}">
                <a16:creationId xmlns:a16="http://schemas.microsoft.com/office/drawing/2014/main" id="{D18CC851-CEA2-5263-B756-651F0D1EE1DD}"/>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28034126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8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23A5-8743-B636-450E-AC0FFFF8BEAE}"/>
              </a:ext>
            </a:extLst>
          </p:cNvPr>
          <p:cNvSpPr>
            <a:spLocks noGrp="1"/>
          </p:cNvSpPr>
          <p:nvPr>
            <p:ph type="title"/>
          </p:nvPr>
        </p:nvSpPr>
        <p:spPr/>
        <p:txBody>
          <a:bodyPr/>
          <a:lstStyle>
            <a:lvl1pPr>
              <a:defRPr>
                <a:solidFill>
                  <a:schemeClr val="accent2"/>
                </a:solidFill>
              </a:defRPr>
            </a:lvl1pPr>
          </a:lstStyle>
          <a:p>
            <a:r>
              <a:rPr lang="en-US"/>
              <a:t>Click to edit</a:t>
            </a:r>
          </a:p>
        </p:txBody>
      </p:sp>
      <p:sp>
        <p:nvSpPr>
          <p:cNvPr id="3" name="Content Placeholder 2">
            <a:extLst>
              <a:ext uri="{FF2B5EF4-FFF2-40B4-BE49-F238E27FC236}">
                <a16:creationId xmlns:a16="http://schemas.microsoft.com/office/drawing/2014/main" id="{C4E90470-50FE-19EA-1E08-D1A29B8602B3}"/>
              </a:ext>
            </a:extLst>
          </p:cNvPr>
          <p:cNvSpPr>
            <a:spLocks noGrp="1"/>
          </p:cNvSpPr>
          <p:nvPr>
            <p:ph idx="1"/>
          </p:nvPr>
        </p:nvSpPr>
        <p:spPr>
          <a:xfrm>
            <a:off x="497840" y="1295400"/>
            <a:ext cx="5307874" cy="5021510"/>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D1AC6-B06D-6D65-2FF2-E8302D23FCFF}"/>
              </a:ext>
            </a:extLst>
          </p:cNvPr>
          <p:cNvSpPr>
            <a:spLocks noGrp="1"/>
          </p:cNvSpPr>
          <p:nvPr>
            <p:ph type="dt" sz="half" idx="10"/>
          </p:nvPr>
        </p:nvSpPr>
        <p:spPr/>
        <p:txBody>
          <a:bodyPr/>
          <a:lstStyle/>
          <a:p>
            <a:fld id="{7EBABC9F-5B26-43CA-91A3-7A0D409E6652}" type="datetime1">
              <a:rPr lang="en-US" smtClean="0"/>
              <a:t>2/27/24</a:t>
            </a:fld>
            <a:endParaRPr lang="en-US" dirty="0"/>
          </a:p>
        </p:txBody>
      </p:sp>
      <p:sp>
        <p:nvSpPr>
          <p:cNvPr id="5" name="Footer Placeholder 4">
            <a:extLst>
              <a:ext uri="{FF2B5EF4-FFF2-40B4-BE49-F238E27FC236}">
                <a16:creationId xmlns:a16="http://schemas.microsoft.com/office/drawing/2014/main" id="{198EF983-3F72-CDAC-64DC-7E484A570D55}"/>
              </a:ext>
            </a:extLst>
          </p:cNvPr>
          <p:cNvSpPr>
            <a:spLocks noGrp="1"/>
          </p:cNvSpPr>
          <p:nvPr>
            <p:ph type="ftr" sz="quarter" idx="11"/>
          </p:nvPr>
        </p:nvSpPr>
        <p:spPr/>
        <p:txBody>
          <a:bodyPr/>
          <a:lstStyle/>
          <a:p>
            <a:r>
              <a:rPr lang="en-US" dirty="0"/>
              <a:t>December 19, 2023</a:t>
            </a:r>
          </a:p>
        </p:txBody>
      </p:sp>
      <p:sp>
        <p:nvSpPr>
          <p:cNvPr id="6" name="Slide Number Placeholder 5">
            <a:extLst>
              <a:ext uri="{FF2B5EF4-FFF2-40B4-BE49-F238E27FC236}">
                <a16:creationId xmlns:a16="http://schemas.microsoft.com/office/drawing/2014/main" id="{D18CC851-CEA2-5263-B756-651F0D1EE1DD}"/>
              </a:ext>
            </a:extLst>
          </p:cNvPr>
          <p:cNvSpPr>
            <a:spLocks noGrp="1"/>
          </p:cNvSpPr>
          <p:nvPr>
            <p:ph type="sldNum" sz="quarter" idx="12"/>
          </p:nvPr>
        </p:nvSpPr>
        <p:spPr/>
        <p:txBody>
          <a:bodyPr/>
          <a:lstStyle/>
          <a:p>
            <a:fld id="{51B7A70D-E265-6341-AB1E-CDBA7C12BC3D}" type="slidenum">
              <a:rPr lang="en-US" smtClean="0"/>
              <a:t>‹#›</a:t>
            </a:fld>
            <a:endParaRPr lang="en-US" dirty="0"/>
          </a:p>
        </p:txBody>
      </p:sp>
      <p:sp>
        <p:nvSpPr>
          <p:cNvPr id="7" name="Content Placeholder 2">
            <a:extLst>
              <a:ext uri="{FF2B5EF4-FFF2-40B4-BE49-F238E27FC236}">
                <a16:creationId xmlns:a16="http://schemas.microsoft.com/office/drawing/2014/main" id="{227C6288-B178-E20D-16B9-471FD687C6F2}"/>
              </a:ext>
            </a:extLst>
          </p:cNvPr>
          <p:cNvSpPr>
            <a:spLocks noGrp="1"/>
          </p:cNvSpPr>
          <p:nvPr>
            <p:ph idx="13"/>
          </p:nvPr>
        </p:nvSpPr>
        <p:spPr>
          <a:xfrm>
            <a:off x="6386286" y="1295400"/>
            <a:ext cx="5307874" cy="5021510"/>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3981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8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Content w side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DA59-6C2F-1319-6867-CD1C9AE682E1}"/>
              </a:ext>
            </a:extLst>
          </p:cNvPr>
          <p:cNvSpPr>
            <a:spLocks noGrp="1"/>
          </p:cNvSpPr>
          <p:nvPr>
            <p:ph type="title"/>
          </p:nvPr>
        </p:nvSpPr>
        <p:spPr>
          <a:xfrm>
            <a:off x="497840" y="308600"/>
            <a:ext cx="7438145" cy="813311"/>
          </a:xfrm>
        </p:spPr>
        <p:txBody>
          <a:bodyPr/>
          <a:lstStyle/>
          <a:p>
            <a:r>
              <a:rPr lang="en-US"/>
              <a:t>Click to edit</a:t>
            </a:r>
          </a:p>
        </p:txBody>
      </p:sp>
      <p:sp>
        <p:nvSpPr>
          <p:cNvPr id="3" name="Content Placeholder 2">
            <a:extLst>
              <a:ext uri="{FF2B5EF4-FFF2-40B4-BE49-F238E27FC236}">
                <a16:creationId xmlns:a16="http://schemas.microsoft.com/office/drawing/2014/main" id="{CF954DF9-F36B-6CE4-8F4B-7FA0658EE47B}"/>
              </a:ext>
            </a:extLst>
          </p:cNvPr>
          <p:cNvSpPr>
            <a:spLocks noGrp="1"/>
          </p:cNvSpPr>
          <p:nvPr>
            <p:ph sz="half" idx="1"/>
          </p:nvPr>
        </p:nvSpPr>
        <p:spPr>
          <a:xfrm>
            <a:off x="497840" y="1295400"/>
            <a:ext cx="5521960" cy="4881563"/>
          </a:xfrm>
        </p:spPr>
        <p:txBody>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35436-AB98-4499-E5F2-AF9C48002376}"/>
              </a:ext>
            </a:extLst>
          </p:cNvPr>
          <p:cNvSpPr>
            <a:spLocks noGrp="1"/>
          </p:cNvSpPr>
          <p:nvPr>
            <p:ph type="dt" sz="half" idx="10"/>
          </p:nvPr>
        </p:nvSpPr>
        <p:spPr/>
        <p:txBody>
          <a:bodyPr/>
          <a:lstStyle/>
          <a:p>
            <a:fld id="{7D31944A-E02B-4EF7-BC4F-4E682D5FEFBA}" type="datetime1">
              <a:rPr lang="en-US" smtClean="0"/>
              <a:t>2/27/24</a:t>
            </a:fld>
            <a:endParaRPr lang="en-US" dirty="0"/>
          </a:p>
        </p:txBody>
      </p:sp>
      <p:sp>
        <p:nvSpPr>
          <p:cNvPr id="6" name="Footer Placeholder 5">
            <a:extLst>
              <a:ext uri="{FF2B5EF4-FFF2-40B4-BE49-F238E27FC236}">
                <a16:creationId xmlns:a16="http://schemas.microsoft.com/office/drawing/2014/main" id="{5FD1A032-5BE0-35B9-BCD1-D20D7263DDB6}"/>
              </a:ext>
            </a:extLst>
          </p:cNvPr>
          <p:cNvSpPr>
            <a:spLocks noGrp="1"/>
          </p:cNvSpPr>
          <p:nvPr>
            <p:ph type="ftr" sz="quarter" idx="11"/>
          </p:nvPr>
        </p:nvSpPr>
        <p:spPr/>
        <p:txBody>
          <a:bodyPr/>
          <a:lstStyle/>
          <a:p>
            <a:r>
              <a:rPr lang="en-US" dirty="0"/>
              <a:t>December 19, 2023</a:t>
            </a:r>
          </a:p>
        </p:txBody>
      </p:sp>
      <p:sp>
        <p:nvSpPr>
          <p:cNvPr id="7" name="Slide Number Placeholder 6">
            <a:extLst>
              <a:ext uri="{FF2B5EF4-FFF2-40B4-BE49-F238E27FC236}">
                <a16:creationId xmlns:a16="http://schemas.microsoft.com/office/drawing/2014/main" id="{511354A4-984E-047D-6476-B52236C3FED4}"/>
              </a:ext>
            </a:extLst>
          </p:cNvPr>
          <p:cNvSpPr>
            <a:spLocks noGrp="1"/>
          </p:cNvSpPr>
          <p:nvPr>
            <p:ph type="sldNum" sz="quarter" idx="12"/>
          </p:nvPr>
        </p:nvSpPr>
        <p:spPr/>
        <p:txBody>
          <a:bodyPr/>
          <a:lstStyle/>
          <a:p>
            <a:fld id="{51B7A70D-E265-6341-AB1E-CDBA7C12BC3D}" type="slidenum">
              <a:rPr lang="en-US" smtClean="0"/>
              <a:t>‹#›</a:t>
            </a:fld>
            <a:endParaRPr lang="en-US" dirty="0"/>
          </a:p>
        </p:txBody>
      </p:sp>
      <p:sp>
        <p:nvSpPr>
          <p:cNvPr id="8" name="Rectangle 7">
            <a:extLst>
              <a:ext uri="{FF2B5EF4-FFF2-40B4-BE49-F238E27FC236}">
                <a16:creationId xmlns:a16="http://schemas.microsoft.com/office/drawing/2014/main" id="{920CEFDB-C971-1C45-5762-BA2AD21D6D5D}"/>
              </a:ext>
            </a:extLst>
          </p:cNvPr>
          <p:cNvSpPr/>
          <p:nvPr userDrawn="1"/>
        </p:nvSpPr>
        <p:spPr>
          <a:xfrm>
            <a:off x="8388990" y="7279"/>
            <a:ext cx="3803009" cy="6857999"/>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F936ED09-B3D5-93FF-8E3A-360764120690}"/>
              </a:ext>
            </a:extLst>
          </p:cNvPr>
          <p:cNvSpPr>
            <a:spLocks noGrp="1"/>
          </p:cNvSpPr>
          <p:nvPr>
            <p:ph sz="half" idx="2"/>
          </p:nvPr>
        </p:nvSpPr>
        <p:spPr>
          <a:xfrm>
            <a:off x="8610598" y="444617"/>
            <a:ext cx="3360492" cy="5732346"/>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F5F56997-4059-B2E0-9907-6780E623C6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60808" y="6458879"/>
            <a:ext cx="640076" cy="262595"/>
          </a:xfrm>
          <a:prstGeom prst="rect">
            <a:avLst/>
          </a:prstGeom>
        </p:spPr>
      </p:pic>
    </p:spTree>
    <p:extLst>
      <p:ext uri="{BB962C8B-B14F-4D97-AF65-F5344CB8AC3E}">
        <p14:creationId xmlns:p14="http://schemas.microsoft.com/office/powerpoint/2010/main" val="2358357284"/>
      </p:ext>
    </p:extLst>
  </p:cSld>
  <p:clrMapOvr>
    <a:masterClrMapping/>
  </p:clrMapOvr>
  <p:extLst>
    <p:ext uri="{DCECCB84-F9BA-43D5-87BE-67443E8EF086}">
      <p15:sldGuideLst xmlns:p15="http://schemas.microsoft.com/office/powerpoint/2012/main">
        <p15:guide id="2" pos="3840">
          <p15:clr>
            <a:srgbClr val="FBAE4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D1E-F6A9-64F1-6DF0-E1EA012FB10C}"/>
              </a:ext>
            </a:extLst>
          </p:cNvPr>
          <p:cNvSpPr>
            <a:spLocks noGrp="1"/>
          </p:cNvSpPr>
          <p:nvPr>
            <p:ph type="title"/>
          </p:nvPr>
        </p:nvSpPr>
        <p:spPr>
          <a:xfrm>
            <a:off x="831850" y="1709738"/>
            <a:ext cx="10515600" cy="2852737"/>
          </a:xfrm>
        </p:spPr>
        <p:txBody>
          <a:bodyPr anchor="b">
            <a:normAutofit/>
          </a:bodyPr>
          <a:lstStyle>
            <a:lvl1pPr>
              <a:defRPr sz="4800"/>
            </a:lvl1pPr>
          </a:lstStyle>
          <a:p>
            <a:r>
              <a:rPr lang="en-US"/>
              <a:t>Click to edit</a:t>
            </a:r>
          </a:p>
        </p:txBody>
      </p:sp>
      <p:sp>
        <p:nvSpPr>
          <p:cNvPr id="3" name="Text Placeholder 2">
            <a:extLst>
              <a:ext uri="{FF2B5EF4-FFF2-40B4-BE49-F238E27FC236}">
                <a16:creationId xmlns:a16="http://schemas.microsoft.com/office/drawing/2014/main" id="{D7469848-1F68-6ABB-0CF0-3B57F53F553E}"/>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latin typeface="Bahnschrift Light Condensed"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subtitle</a:t>
            </a:r>
          </a:p>
        </p:txBody>
      </p:sp>
      <p:sp>
        <p:nvSpPr>
          <p:cNvPr id="4" name="Date Placeholder 3">
            <a:extLst>
              <a:ext uri="{FF2B5EF4-FFF2-40B4-BE49-F238E27FC236}">
                <a16:creationId xmlns:a16="http://schemas.microsoft.com/office/drawing/2014/main" id="{CE311045-E1F8-A503-374E-8B2681B998BE}"/>
              </a:ext>
            </a:extLst>
          </p:cNvPr>
          <p:cNvSpPr>
            <a:spLocks noGrp="1"/>
          </p:cNvSpPr>
          <p:nvPr>
            <p:ph type="dt" sz="half" idx="10"/>
          </p:nvPr>
        </p:nvSpPr>
        <p:spPr/>
        <p:txBody>
          <a:bodyPr/>
          <a:lstStyle/>
          <a:p>
            <a:fld id="{417C79DD-B4A6-422C-BF40-D9C00EC44E88}" type="datetime1">
              <a:rPr lang="en-US" smtClean="0"/>
              <a:t>2/27/24</a:t>
            </a:fld>
            <a:endParaRPr lang="en-US" dirty="0"/>
          </a:p>
        </p:txBody>
      </p:sp>
      <p:sp>
        <p:nvSpPr>
          <p:cNvPr id="5" name="Footer Placeholder 4">
            <a:extLst>
              <a:ext uri="{FF2B5EF4-FFF2-40B4-BE49-F238E27FC236}">
                <a16:creationId xmlns:a16="http://schemas.microsoft.com/office/drawing/2014/main" id="{C88E40BE-A9E8-00FC-F360-DE210593C843}"/>
              </a:ext>
            </a:extLst>
          </p:cNvPr>
          <p:cNvSpPr>
            <a:spLocks noGrp="1"/>
          </p:cNvSpPr>
          <p:nvPr>
            <p:ph type="ftr" sz="quarter" idx="11"/>
          </p:nvPr>
        </p:nvSpPr>
        <p:spPr/>
        <p:txBody>
          <a:bodyPr/>
          <a:lstStyle/>
          <a:p>
            <a:r>
              <a:rPr lang="en-US" dirty="0"/>
              <a:t>December 19, 2023</a:t>
            </a:r>
          </a:p>
        </p:txBody>
      </p:sp>
      <p:sp>
        <p:nvSpPr>
          <p:cNvPr id="6" name="Slide Number Placeholder 5">
            <a:extLst>
              <a:ext uri="{FF2B5EF4-FFF2-40B4-BE49-F238E27FC236}">
                <a16:creationId xmlns:a16="http://schemas.microsoft.com/office/drawing/2014/main" id="{B8BBFE5C-0A35-8728-BACA-FFF5058F3D28}"/>
              </a:ext>
            </a:extLst>
          </p:cNvPr>
          <p:cNvSpPr>
            <a:spLocks noGrp="1"/>
          </p:cNvSpPr>
          <p:nvPr>
            <p:ph type="sldNum" sz="quarter" idx="12"/>
          </p:nvPr>
        </p:nvSpPr>
        <p:spPr/>
        <p:txBody>
          <a:bodyPr/>
          <a:lstStyle/>
          <a:p>
            <a:fld id="{51B7A70D-E265-6341-AB1E-CDBA7C12BC3D}" type="slidenum">
              <a:rPr lang="en-US" smtClean="0"/>
              <a:t>‹#›</a:t>
            </a:fld>
            <a:endParaRPr lang="en-US" dirty="0"/>
          </a:p>
        </p:txBody>
      </p:sp>
      <p:pic>
        <p:nvPicPr>
          <p:cNvPr id="7" name="Picture 6" descr="Chart&#10;&#10;Description automatically generated">
            <a:extLst>
              <a:ext uri="{FF2B5EF4-FFF2-40B4-BE49-F238E27FC236}">
                <a16:creationId xmlns:a16="http://schemas.microsoft.com/office/drawing/2014/main" id="{A5CD7E5B-88BD-AE10-7CDF-BE983995FFF5}"/>
              </a:ext>
            </a:extLst>
          </p:cNvPr>
          <p:cNvPicPr>
            <a:picLocks noChangeAspect="1"/>
          </p:cNvPicPr>
          <p:nvPr userDrawn="1"/>
        </p:nvPicPr>
        <p:blipFill>
          <a:blip r:embed="rId2"/>
          <a:stretch>
            <a:fillRect/>
          </a:stretch>
        </p:blipFill>
        <p:spPr>
          <a:xfrm>
            <a:off x="-75883" y="822643"/>
            <a:ext cx="4797784" cy="2917571"/>
          </a:xfrm>
          <a:prstGeom prst="rect">
            <a:avLst/>
          </a:prstGeom>
        </p:spPr>
      </p:pic>
    </p:spTree>
    <p:extLst>
      <p:ext uri="{BB962C8B-B14F-4D97-AF65-F5344CB8AC3E}">
        <p14:creationId xmlns:p14="http://schemas.microsoft.com/office/powerpoint/2010/main" val="182054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8904-82B9-9E88-0FD8-78FAFF004C61}"/>
              </a:ext>
            </a:extLst>
          </p:cNvPr>
          <p:cNvSpPr>
            <a:spLocks noGrp="1"/>
          </p:cNvSpPr>
          <p:nvPr>
            <p:ph type="title"/>
          </p:nvPr>
        </p:nvSpPr>
        <p:spPr>
          <a:xfrm>
            <a:off x="497840" y="308599"/>
            <a:ext cx="11196320" cy="813311"/>
          </a:xfrm>
        </p:spPr>
        <p:txBody>
          <a:bodyPr/>
          <a:lstStyle/>
          <a:p>
            <a:r>
              <a:rPr lang="en-US"/>
              <a:t>Click to edit</a:t>
            </a:r>
          </a:p>
        </p:txBody>
      </p:sp>
      <p:sp>
        <p:nvSpPr>
          <p:cNvPr id="3" name="Text Placeholder 2">
            <a:extLst>
              <a:ext uri="{FF2B5EF4-FFF2-40B4-BE49-F238E27FC236}">
                <a16:creationId xmlns:a16="http://schemas.microsoft.com/office/drawing/2014/main" id="{2B923908-79CA-A77F-273E-A632264DD8CE}"/>
              </a:ext>
            </a:extLst>
          </p:cNvPr>
          <p:cNvSpPr>
            <a:spLocks noGrp="1"/>
          </p:cNvSpPr>
          <p:nvPr>
            <p:ph type="body" idx="1"/>
          </p:nvPr>
        </p:nvSpPr>
        <p:spPr>
          <a:xfrm>
            <a:off x="497840" y="1681163"/>
            <a:ext cx="5499735" cy="823912"/>
          </a:xfrm>
        </p:spPr>
        <p:txBody>
          <a:bodyPr anchor="b"/>
          <a:lstStyle>
            <a:lvl1pPr marL="0" indent="0">
              <a:buNone/>
              <a:defRPr sz="2400" b="0" cap="all" baseline="0">
                <a:solidFill>
                  <a:schemeClr val="accent6"/>
                </a:solidFill>
                <a:latin typeface="Bahnschrift Light Condense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C14C2B-5A20-2DA9-0096-1BC3E36A4743}"/>
              </a:ext>
            </a:extLst>
          </p:cNvPr>
          <p:cNvSpPr>
            <a:spLocks noGrp="1"/>
          </p:cNvSpPr>
          <p:nvPr>
            <p:ph sz="half" idx="2"/>
          </p:nvPr>
        </p:nvSpPr>
        <p:spPr>
          <a:xfrm>
            <a:off x="497840" y="2505075"/>
            <a:ext cx="549973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ACA3E-2B36-8884-AFD5-1906F07C3E96}"/>
              </a:ext>
            </a:extLst>
          </p:cNvPr>
          <p:cNvSpPr>
            <a:spLocks noGrp="1"/>
          </p:cNvSpPr>
          <p:nvPr>
            <p:ph type="body" sz="quarter" idx="3"/>
          </p:nvPr>
        </p:nvSpPr>
        <p:spPr>
          <a:xfrm>
            <a:off x="6172200" y="1681163"/>
            <a:ext cx="5521960" cy="823912"/>
          </a:xfrm>
        </p:spPr>
        <p:txBody>
          <a:bodyPr anchor="b">
            <a:normAutofit/>
          </a:bodyPr>
          <a:lstStyle>
            <a:lvl1pPr marL="0" indent="0">
              <a:buNone/>
              <a:defRPr lang="en-US" sz="2400" b="0" i="0" kern="1200" cap="all" baseline="0" dirty="0">
                <a:solidFill>
                  <a:schemeClr val="accent6"/>
                </a:solidFill>
                <a:latin typeface="Bahnschrift Light Condensed" panose="020B0502040204020203"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spcAft>
                <a:spcPts val="300"/>
              </a:spcAft>
              <a:buFontTx/>
              <a:buNone/>
            </a:pPr>
            <a:r>
              <a:rPr lang="en-US"/>
              <a:t>Click to edit Master text styles</a:t>
            </a:r>
          </a:p>
        </p:txBody>
      </p:sp>
      <p:sp>
        <p:nvSpPr>
          <p:cNvPr id="6" name="Content Placeholder 5">
            <a:extLst>
              <a:ext uri="{FF2B5EF4-FFF2-40B4-BE49-F238E27FC236}">
                <a16:creationId xmlns:a16="http://schemas.microsoft.com/office/drawing/2014/main" id="{C861E844-6FBC-E57A-3DAE-7EBA236F9FF6}"/>
              </a:ext>
            </a:extLst>
          </p:cNvPr>
          <p:cNvSpPr>
            <a:spLocks noGrp="1"/>
          </p:cNvSpPr>
          <p:nvPr>
            <p:ph sz="quarter" idx="4"/>
          </p:nvPr>
        </p:nvSpPr>
        <p:spPr>
          <a:xfrm>
            <a:off x="6172200" y="2505075"/>
            <a:ext cx="552196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837EB-D952-D394-F876-53180822521B}"/>
              </a:ext>
            </a:extLst>
          </p:cNvPr>
          <p:cNvSpPr>
            <a:spLocks noGrp="1"/>
          </p:cNvSpPr>
          <p:nvPr>
            <p:ph type="dt" sz="half" idx="10"/>
          </p:nvPr>
        </p:nvSpPr>
        <p:spPr/>
        <p:txBody>
          <a:bodyPr/>
          <a:lstStyle/>
          <a:p>
            <a:fld id="{1DBDED32-BEF2-4D00-95DB-5DD30D779B2F}" type="datetime1">
              <a:rPr lang="en-US" smtClean="0"/>
              <a:t>2/27/24</a:t>
            </a:fld>
            <a:endParaRPr lang="en-US" dirty="0"/>
          </a:p>
        </p:txBody>
      </p:sp>
      <p:sp>
        <p:nvSpPr>
          <p:cNvPr id="8" name="Footer Placeholder 7">
            <a:extLst>
              <a:ext uri="{FF2B5EF4-FFF2-40B4-BE49-F238E27FC236}">
                <a16:creationId xmlns:a16="http://schemas.microsoft.com/office/drawing/2014/main" id="{11D148AD-0939-25CF-4EA9-CE0AA5DDC866}"/>
              </a:ext>
            </a:extLst>
          </p:cNvPr>
          <p:cNvSpPr>
            <a:spLocks noGrp="1"/>
          </p:cNvSpPr>
          <p:nvPr>
            <p:ph type="ftr" sz="quarter" idx="11"/>
          </p:nvPr>
        </p:nvSpPr>
        <p:spPr/>
        <p:txBody>
          <a:bodyPr/>
          <a:lstStyle/>
          <a:p>
            <a:r>
              <a:rPr lang="en-US" dirty="0"/>
              <a:t>December 19, 2023</a:t>
            </a:r>
          </a:p>
        </p:txBody>
      </p:sp>
      <p:sp>
        <p:nvSpPr>
          <p:cNvPr id="9" name="Slide Number Placeholder 8">
            <a:extLst>
              <a:ext uri="{FF2B5EF4-FFF2-40B4-BE49-F238E27FC236}">
                <a16:creationId xmlns:a16="http://schemas.microsoft.com/office/drawing/2014/main" id="{C2604F47-57C6-6E3B-68E2-D6892744A8FA}"/>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3596269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EEA5-EC6F-713B-07D6-63173573662E}"/>
              </a:ext>
            </a:extLst>
          </p:cNvPr>
          <p:cNvSpPr>
            <a:spLocks noGrp="1"/>
          </p:cNvSpPr>
          <p:nvPr>
            <p:ph type="title"/>
          </p:nvPr>
        </p:nvSpPr>
        <p:spPr/>
        <p:txBody>
          <a:bodyPr/>
          <a:lstStyle>
            <a:lvl1pPr>
              <a:defRPr/>
            </a:lvl1pPr>
          </a:lstStyle>
          <a:p>
            <a:r>
              <a:rPr lang="en-US"/>
              <a:t>Click to edit</a:t>
            </a:r>
          </a:p>
        </p:txBody>
      </p:sp>
      <p:sp>
        <p:nvSpPr>
          <p:cNvPr id="3" name="Date Placeholder 2">
            <a:extLst>
              <a:ext uri="{FF2B5EF4-FFF2-40B4-BE49-F238E27FC236}">
                <a16:creationId xmlns:a16="http://schemas.microsoft.com/office/drawing/2014/main" id="{BF284246-CA66-209F-2AF3-689EA69E824A}"/>
              </a:ext>
            </a:extLst>
          </p:cNvPr>
          <p:cNvSpPr>
            <a:spLocks noGrp="1"/>
          </p:cNvSpPr>
          <p:nvPr>
            <p:ph type="dt" sz="half" idx="10"/>
          </p:nvPr>
        </p:nvSpPr>
        <p:spPr/>
        <p:txBody>
          <a:bodyPr/>
          <a:lstStyle/>
          <a:p>
            <a:fld id="{DBCFC518-8B39-40F5-9BDB-D459249EB9CF}" type="datetime1">
              <a:rPr lang="en-US" smtClean="0"/>
              <a:t>2/27/24</a:t>
            </a:fld>
            <a:endParaRPr lang="en-US" dirty="0"/>
          </a:p>
        </p:txBody>
      </p:sp>
      <p:sp>
        <p:nvSpPr>
          <p:cNvPr id="4" name="Footer Placeholder 3">
            <a:extLst>
              <a:ext uri="{FF2B5EF4-FFF2-40B4-BE49-F238E27FC236}">
                <a16:creationId xmlns:a16="http://schemas.microsoft.com/office/drawing/2014/main" id="{812899C2-AAC9-22F0-8B9C-BE31F514BDDC}"/>
              </a:ext>
            </a:extLst>
          </p:cNvPr>
          <p:cNvSpPr>
            <a:spLocks noGrp="1"/>
          </p:cNvSpPr>
          <p:nvPr>
            <p:ph type="ftr" sz="quarter" idx="11"/>
          </p:nvPr>
        </p:nvSpPr>
        <p:spPr/>
        <p:txBody>
          <a:bodyPr/>
          <a:lstStyle/>
          <a:p>
            <a:r>
              <a:rPr lang="en-US" dirty="0"/>
              <a:t>December 19, 2023</a:t>
            </a:r>
          </a:p>
        </p:txBody>
      </p:sp>
      <p:sp>
        <p:nvSpPr>
          <p:cNvPr id="5" name="Slide Number Placeholder 4">
            <a:extLst>
              <a:ext uri="{FF2B5EF4-FFF2-40B4-BE49-F238E27FC236}">
                <a16:creationId xmlns:a16="http://schemas.microsoft.com/office/drawing/2014/main" id="{BFE73B70-1E7F-E4E7-DA57-3227A5CF95B2}"/>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42702303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375618-8111-5607-CD43-8961273C980D}"/>
              </a:ext>
            </a:extLst>
          </p:cNvPr>
          <p:cNvSpPr>
            <a:spLocks noGrp="1"/>
          </p:cNvSpPr>
          <p:nvPr>
            <p:ph type="dt" sz="half" idx="10"/>
          </p:nvPr>
        </p:nvSpPr>
        <p:spPr/>
        <p:txBody>
          <a:bodyPr/>
          <a:lstStyle/>
          <a:p>
            <a:fld id="{16769B6A-A8E8-4188-8631-B40437A8B935}" type="datetime1">
              <a:rPr lang="en-US" smtClean="0"/>
              <a:t>2/27/24</a:t>
            </a:fld>
            <a:endParaRPr lang="en-US" dirty="0"/>
          </a:p>
        </p:txBody>
      </p:sp>
      <p:sp>
        <p:nvSpPr>
          <p:cNvPr id="3" name="Footer Placeholder 2">
            <a:extLst>
              <a:ext uri="{FF2B5EF4-FFF2-40B4-BE49-F238E27FC236}">
                <a16:creationId xmlns:a16="http://schemas.microsoft.com/office/drawing/2014/main" id="{01B55631-5BFD-9848-615E-A8BECAD078F6}"/>
              </a:ext>
            </a:extLst>
          </p:cNvPr>
          <p:cNvSpPr>
            <a:spLocks noGrp="1"/>
          </p:cNvSpPr>
          <p:nvPr>
            <p:ph type="ftr" sz="quarter" idx="11"/>
          </p:nvPr>
        </p:nvSpPr>
        <p:spPr/>
        <p:txBody>
          <a:bodyPr/>
          <a:lstStyle/>
          <a:p>
            <a:r>
              <a:rPr lang="en-US" dirty="0"/>
              <a:t>December 19, 2023</a:t>
            </a:r>
          </a:p>
        </p:txBody>
      </p:sp>
      <p:sp>
        <p:nvSpPr>
          <p:cNvPr id="4" name="Slide Number Placeholder 3">
            <a:extLst>
              <a:ext uri="{FF2B5EF4-FFF2-40B4-BE49-F238E27FC236}">
                <a16:creationId xmlns:a16="http://schemas.microsoft.com/office/drawing/2014/main" id="{0B290E39-DF95-6653-A782-8B9F8BA53246}"/>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24424444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70E8-F55F-AF13-6447-1F288477F7B4}"/>
              </a:ext>
            </a:extLst>
          </p:cNvPr>
          <p:cNvSpPr>
            <a:spLocks noGrp="1"/>
          </p:cNvSpPr>
          <p:nvPr>
            <p:ph type="title"/>
          </p:nvPr>
        </p:nvSpPr>
        <p:spPr>
          <a:xfrm>
            <a:off x="497840" y="308599"/>
            <a:ext cx="4274185" cy="813311"/>
          </a:xfrm>
        </p:spPr>
        <p:txBody>
          <a:bodyPr anchor="ctr"/>
          <a:lstStyle>
            <a:lvl1pPr>
              <a:defRPr sz="3200"/>
            </a:lvl1pPr>
          </a:lstStyle>
          <a:p>
            <a:r>
              <a:rPr lang="en-US"/>
              <a:t>Click to edit</a:t>
            </a:r>
          </a:p>
        </p:txBody>
      </p:sp>
      <p:sp>
        <p:nvSpPr>
          <p:cNvPr id="3" name="Content Placeholder 2">
            <a:extLst>
              <a:ext uri="{FF2B5EF4-FFF2-40B4-BE49-F238E27FC236}">
                <a16:creationId xmlns:a16="http://schemas.microsoft.com/office/drawing/2014/main" id="{64AA6B6B-FE0C-802A-B5C3-7FADD684CAE5}"/>
              </a:ext>
            </a:extLst>
          </p:cNvPr>
          <p:cNvSpPr>
            <a:spLocks noGrp="1"/>
          </p:cNvSpPr>
          <p:nvPr>
            <p:ph idx="1"/>
          </p:nvPr>
        </p:nvSpPr>
        <p:spPr>
          <a:xfrm>
            <a:off x="5183188" y="308599"/>
            <a:ext cx="6510972" cy="555245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2C73B-E285-3CD1-16B3-AF7B9BBEDFAD}"/>
              </a:ext>
            </a:extLst>
          </p:cNvPr>
          <p:cNvSpPr>
            <a:spLocks noGrp="1"/>
          </p:cNvSpPr>
          <p:nvPr>
            <p:ph type="body" sz="half" idx="2"/>
          </p:nvPr>
        </p:nvSpPr>
        <p:spPr>
          <a:xfrm>
            <a:off x="497840" y="1295400"/>
            <a:ext cx="4274185" cy="4573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CB2B1A-EA9C-802B-54E3-E27D7A2DA4F2}"/>
              </a:ext>
            </a:extLst>
          </p:cNvPr>
          <p:cNvSpPr>
            <a:spLocks noGrp="1"/>
          </p:cNvSpPr>
          <p:nvPr>
            <p:ph type="dt" sz="half" idx="10"/>
          </p:nvPr>
        </p:nvSpPr>
        <p:spPr/>
        <p:txBody>
          <a:bodyPr/>
          <a:lstStyle/>
          <a:p>
            <a:fld id="{9A4FCD57-B365-4421-B4D4-59D0855DA2C5}" type="datetime1">
              <a:rPr lang="en-US" smtClean="0"/>
              <a:t>2/27/24</a:t>
            </a:fld>
            <a:endParaRPr lang="en-US" dirty="0"/>
          </a:p>
        </p:txBody>
      </p:sp>
      <p:sp>
        <p:nvSpPr>
          <p:cNvPr id="6" name="Footer Placeholder 5">
            <a:extLst>
              <a:ext uri="{FF2B5EF4-FFF2-40B4-BE49-F238E27FC236}">
                <a16:creationId xmlns:a16="http://schemas.microsoft.com/office/drawing/2014/main" id="{438311FE-01F0-0C32-C3BF-80D0E92217DB}"/>
              </a:ext>
            </a:extLst>
          </p:cNvPr>
          <p:cNvSpPr>
            <a:spLocks noGrp="1"/>
          </p:cNvSpPr>
          <p:nvPr>
            <p:ph type="ftr" sz="quarter" idx="11"/>
          </p:nvPr>
        </p:nvSpPr>
        <p:spPr/>
        <p:txBody>
          <a:bodyPr/>
          <a:lstStyle/>
          <a:p>
            <a:r>
              <a:rPr lang="en-US" dirty="0"/>
              <a:t>December 19, 2023</a:t>
            </a:r>
          </a:p>
        </p:txBody>
      </p:sp>
      <p:sp>
        <p:nvSpPr>
          <p:cNvPr id="7" name="Slide Number Placeholder 6">
            <a:extLst>
              <a:ext uri="{FF2B5EF4-FFF2-40B4-BE49-F238E27FC236}">
                <a16:creationId xmlns:a16="http://schemas.microsoft.com/office/drawing/2014/main" id="{9DEBAA57-BA8D-3841-0186-3DC8C22F948B}"/>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1753043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05A0-FE15-7433-1DDA-3011F8F5C63D}"/>
              </a:ext>
            </a:extLst>
          </p:cNvPr>
          <p:cNvSpPr>
            <a:spLocks noGrp="1"/>
          </p:cNvSpPr>
          <p:nvPr>
            <p:ph type="ctrTitle"/>
          </p:nvPr>
        </p:nvSpPr>
        <p:spPr>
          <a:xfrm>
            <a:off x="520912" y="2071455"/>
            <a:ext cx="5067237" cy="783666"/>
          </a:xfrm>
          <a:ln>
            <a:noFill/>
          </a:ln>
        </p:spPr>
        <p:txBody>
          <a:bodyPr anchor="t">
            <a:normAutofit/>
          </a:bodyPr>
          <a:lstStyle>
            <a:lvl1pPr algn="ctr">
              <a:defRPr sz="4800">
                <a:solidFill>
                  <a:srgbClr val="FCB700"/>
                </a:solidFill>
              </a:defRPr>
            </a:lvl1pPr>
          </a:lstStyle>
          <a:p>
            <a:r>
              <a:rPr lang="en-US"/>
              <a:t>Click to edit Master title style</a:t>
            </a:r>
          </a:p>
        </p:txBody>
      </p:sp>
      <p:sp>
        <p:nvSpPr>
          <p:cNvPr id="8" name="Rectangle 7">
            <a:extLst>
              <a:ext uri="{FF2B5EF4-FFF2-40B4-BE49-F238E27FC236}">
                <a16:creationId xmlns:a16="http://schemas.microsoft.com/office/drawing/2014/main" id="{BA47848B-04D6-0B45-D04C-010E18FD51EA}"/>
              </a:ext>
            </a:extLst>
          </p:cNvPr>
          <p:cNvSpPr/>
          <p:nvPr userDrawn="1"/>
        </p:nvSpPr>
        <p:spPr>
          <a:xfrm>
            <a:off x="-10015" y="6254342"/>
            <a:ext cx="12188952" cy="55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6E1A63EF-22EC-F8AA-D801-7F25BAA9C175}"/>
              </a:ext>
            </a:extLst>
          </p:cNvPr>
          <p:cNvSpPr>
            <a:spLocks noGrp="1"/>
          </p:cNvSpPr>
          <p:nvPr>
            <p:ph type="subTitle" idx="1"/>
          </p:nvPr>
        </p:nvSpPr>
        <p:spPr>
          <a:xfrm>
            <a:off x="520913" y="3665792"/>
            <a:ext cx="5067236" cy="1518603"/>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4626713-5A8B-20D9-75C3-8208B53C5762}"/>
              </a:ext>
            </a:extLst>
          </p:cNvPr>
          <p:cNvSpPr>
            <a:spLocks noGrp="1"/>
          </p:cNvSpPr>
          <p:nvPr>
            <p:ph type="sldNum" sz="quarter" idx="12"/>
          </p:nvPr>
        </p:nvSpPr>
        <p:spPr>
          <a:xfrm>
            <a:off x="11752217" y="6458879"/>
            <a:ext cx="426720" cy="262596"/>
          </a:xfrm>
        </p:spPr>
        <p:txBody>
          <a:bodyPr/>
          <a:lstStyle>
            <a:lvl1pPr>
              <a:defRPr>
                <a:solidFill>
                  <a:schemeClr val="bg1"/>
                </a:solidFill>
              </a:defRPr>
            </a:lvl1pPr>
          </a:lstStyle>
          <a:p>
            <a:fld id="{51B7A70D-E265-6341-AB1E-CDBA7C12BC3D}" type="slidenum">
              <a:rPr lang="en-US" smtClean="0"/>
              <a:pPr/>
              <a:t>‹#›</a:t>
            </a:fld>
            <a:endParaRPr lang="en-US" dirty="0"/>
          </a:p>
        </p:txBody>
      </p:sp>
      <p:pic>
        <p:nvPicPr>
          <p:cNvPr id="13" name="Graphic 12">
            <a:extLst>
              <a:ext uri="{FF2B5EF4-FFF2-40B4-BE49-F238E27FC236}">
                <a16:creationId xmlns:a16="http://schemas.microsoft.com/office/drawing/2014/main" id="{74D8EC59-7155-1BB9-0155-EFD49FF7879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37355" y="655093"/>
            <a:ext cx="1434352" cy="759363"/>
          </a:xfrm>
          <a:prstGeom prst="rect">
            <a:avLst/>
          </a:prstGeom>
        </p:spPr>
      </p:pic>
      <p:sp>
        <p:nvSpPr>
          <p:cNvPr id="5" name="Picture Placeholder 2">
            <a:extLst>
              <a:ext uri="{FF2B5EF4-FFF2-40B4-BE49-F238E27FC236}">
                <a16:creationId xmlns:a16="http://schemas.microsoft.com/office/drawing/2014/main" id="{785CB801-52EA-687F-E53C-B393B8753686}"/>
              </a:ext>
            </a:extLst>
          </p:cNvPr>
          <p:cNvSpPr>
            <a:spLocks noGrp="1"/>
          </p:cNvSpPr>
          <p:nvPr>
            <p:ph type="pic" idx="13"/>
          </p:nvPr>
        </p:nvSpPr>
        <p:spPr>
          <a:xfrm>
            <a:off x="6096000" y="784"/>
            <a:ext cx="6082937"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grpSp>
        <p:nvGrpSpPr>
          <p:cNvPr id="14" name="Group 13">
            <a:extLst>
              <a:ext uri="{FF2B5EF4-FFF2-40B4-BE49-F238E27FC236}">
                <a16:creationId xmlns:a16="http://schemas.microsoft.com/office/drawing/2014/main" id="{ACE25A20-30C3-A080-B0F6-A3067BFEB720}"/>
              </a:ext>
            </a:extLst>
          </p:cNvPr>
          <p:cNvGrpSpPr/>
          <p:nvPr userDrawn="1"/>
        </p:nvGrpSpPr>
        <p:grpSpPr>
          <a:xfrm>
            <a:off x="1757683" y="5319513"/>
            <a:ext cx="2593697" cy="669016"/>
            <a:chOff x="1835754" y="5319513"/>
            <a:chExt cx="2593697" cy="669016"/>
          </a:xfrm>
        </p:grpSpPr>
        <p:pic>
          <p:nvPicPr>
            <p:cNvPr id="9" name="Picture 8" descr="Chart&#10;&#10;Description automatically generated">
              <a:extLst>
                <a:ext uri="{FF2B5EF4-FFF2-40B4-BE49-F238E27FC236}">
                  <a16:creationId xmlns:a16="http://schemas.microsoft.com/office/drawing/2014/main" id="{7378E512-D643-F064-4B5D-55137E9CCD1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2336"/>
            <a:stretch/>
          </p:blipFill>
          <p:spPr>
            <a:xfrm>
              <a:off x="1835754" y="5319513"/>
              <a:ext cx="345028" cy="669016"/>
            </a:xfrm>
            <a:prstGeom prst="rect">
              <a:avLst/>
            </a:prstGeom>
          </p:spPr>
        </p:pic>
        <p:sp>
          <p:nvSpPr>
            <p:cNvPr id="10" name="Subtitle 2">
              <a:extLst>
                <a:ext uri="{FF2B5EF4-FFF2-40B4-BE49-F238E27FC236}">
                  <a16:creationId xmlns:a16="http://schemas.microsoft.com/office/drawing/2014/main" id="{DAE86DC3-810F-8400-FA46-0AA0438BA5FA}"/>
                </a:ext>
              </a:extLst>
            </p:cNvPr>
            <p:cNvSpPr txBox="1">
              <a:spLocks/>
            </p:cNvSpPr>
            <p:nvPr userDrawn="1"/>
          </p:nvSpPr>
          <p:spPr>
            <a:xfrm>
              <a:off x="2290846" y="5375360"/>
              <a:ext cx="2138605" cy="550203"/>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spcAft>
                  <a:spcPts val="300"/>
                </a:spcAft>
                <a:buFontTx/>
                <a:buNone/>
                <a:defRPr sz="2400" b="0" i="0" kern="1200">
                  <a:solidFill>
                    <a:schemeClr val="tx1">
                      <a:lumMod val="50000"/>
                      <a:lumOff val="50000"/>
                    </a:schemeClr>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spcAft>
                  <a:spcPts val="300"/>
                </a:spcAft>
                <a:buClr>
                  <a:srgbClr val="6C8739"/>
                </a:buClr>
                <a:buFont typeface="Arial" panose="020B0604020202020204" pitchFamily="34" charset="0"/>
                <a:buNone/>
                <a:tabLst/>
                <a:defRPr sz="2000" b="0" i="0" kern="1200">
                  <a:solidFill>
                    <a:schemeClr val="tx1"/>
                  </a:solidFill>
                  <a:latin typeface="Arial" panose="020B0604020202020204" pitchFamily="34" charset="0"/>
                  <a:ea typeface="+mn-ea"/>
                  <a:cs typeface="+mn-cs"/>
                </a:defRPr>
              </a:lvl2pPr>
              <a:lvl3pPr marL="914400" indent="0" algn="ctr" defTabSz="914400" rtl="0" eaLnBrk="1" latinLnBrk="0" hangingPunct="1">
                <a:lnSpc>
                  <a:spcPct val="90000"/>
                </a:lnSpc>
                <a:spcBef>
                  <a:spcPts val="500"/>
                </a:spcBef>
                <a:spcAft>
                  <a:spcPts val="300"/>
                </a:spcAft>
                <a:buClr>
                  <a:srgbClr val="EC5A5E"/>
                </a:buClr>
                <a:buSzPct val="99000"/>
                <a:buFont typeface="System Font Regular"/>
                <a:buNone/>
                <a:tabLst/>
                <a:defRPr sz="1800" b="0" i="0" kern="1200">
                  <a:solidFill>
                    <a:schemeClr val="tx1"/>
                  </a:solidFill>
                  <a:latin typeface="Arial" panose="020B0604020202020204" pitchFamily="34" charset="0"/>
                  <a:ea typeface="+mn-ea"/>
                  <a:cs typeface="+mn-cs"/>
                </a:defRPr>
              </a:lvl3pPr>
              <a:lvl4pPr marL="1371600" indent="0" algn="ctr" defTabSz="914400" rtl="0" eaLnBrk="1" latinLnBrk="0" hangingPunct="1">
                <a:lnSpc>
                  <a:spcPct val="90000"/>
                </a:lnSpc>
                <a:spcBef>
                  <a:spcPts val="500"/>
                </a:spcBef>
                <a:spcAft>
                  <a:spcPts val="300"/>
                </a:spcAft>
                <a:buClr>
                  <a:srgbClr val="46ADD2"/>
                </a:buClr>
                <a:buFont typeface="System Font Regular"/>
                <a:buNone/>
                <a:tabLst/>
                <a:defRPr sz="1600" b="0" i="0" kern="1200">
                  <a:solidFill>
                    <a:schemeClr val="tx1"/>
                  </a:solidFill>
                  <a:latin typeface="Arial" panose="020B0604020202020204" pitchFamily="34" charset="0"/>
                  <a:ea typeface="+mn-ea"/>
                  <a:cs typeface="+mn-cs"/>
                </a:defRPr>
              </a:lvl4pPr>
              <a:lvl5pPr marL="1828800" indent="0" algn="ctr" defTabSz="914400" rtl="0" eaLnBrk="1" latinLnBrk="0" hangingPunct="1">
                <a:lnSpc>
                  <a:spcPct val="90000"/>
                </a:lnSpc>
                <a:spcBef>
                  <a:spcPts val="500"/>
                </a:spcBef>
                <a:spcAft>
                  <a:spcPts val="300"/>
                </a:spcAft>
                <a:buFont typeface="Arial" panose="020B0604020202020204" pitchFamily="34" charset="0"/>
                <a:buNone/>
                <a:tabLst/>
                <a:defRPr sz="1600" b="0" i="0" kern="1200">
                  <a:solidFill>
                    <a:schemeClr val="tx1"/>
                  </a:solidFill>
                  <a:latin typeface="Arial" panose="020B0604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Click to edit Master subtitle style</a:t>
              </a:r>
            </a:p>
          </p:txBody>
        </p:sp>
      </p:grpSp>
    </p:spTree>
    <p:extLst>
      <p:ext uri="{BB962C8B-B14F-4D97-AF65-F5344CB8AC3E}">
        <p14:creationId xmlns:p14="http://schemas.microsoft.com/office/powerpoint/2010/main" val="832592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FBF8-0669-4CCB-C056-4925BC942432}"/>
              </a:ext>
            </a:extLst>
          </p:cNvPr>
          <p:cNvSpPr>
            <a:spLocks noGrp="1"/>
          </p:cNvSpPr>
          <p:nvPr>
            <p:ph type="title"/>
          </p:nvPr>
        </p:nvSpPr>
        <p:spPr>
          <a:xfrm>
            <a:off x="497840" y="308599"/>
            <a:ext cx="4274185" cy="813311"/>
          </a:xfrm>
        </p:spPr>
        <p:txBody>
          <a:bodyPr anchor="ctr"/>
          <a:lstStyle>
            <a:lvl1pPr>
              <a:defRPr sz="3200"/>
            </a:lvl1pPr>
          </a:lstStyle>
          <a:p>
            <a:r>
              <a:rPr lang="en-US"/>
              <a:t>Click to edit</a:t>
            </a:r>
          </a:p>
        </p:txBody>
      </p:sp>
      <p:sp>
        <p:nvSpPr>
          <p:cNvPr id="3" name="Picture Placeholder 2">
            <a:extLst>
              <a:ext uri="{FF2B5EF4-FFF2-40B4-BE49-F238E27FC236}">
                <a16:creationId xmlns:a16="http://schemas.microsoft.com/office/drawing/2014/main" id="{6E6C0B31-5DEA-B675-CB38-6268B4AA5740}"/>
              </a:ext>
            </a:extLst>
          </p:cNvPr>
          <p:cNvSpPr>
            <a:spLocks noGrp="1"/>
          </p:cNvSpPr>
          <p:nvPr>
            <p:ph type="pic" idx="1"/>
          </p:nvPr>
        </p:nvSpPr>
        <p:spPr>
          <a:xfrm>
            <a:off x="5183188" y="1"/>
            <a:ext cx="7008812" cy="5861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7A0A4E0-FAEC-3372-898E-FE5F7C45D3D3}"/>
              </a:ext>
            </a:extLst>
          </p:cNvPr>
          <p:cNvSpPr>
            <a:spLocks noGrp="1"/>
          </p:cNvSpPr>
          <p:nvPr>
            <p:ph type="body" sz="half" idx="2"/>
          </p:nvPr>
        </p:nvSpPr>
        <p:spPr>
          <a:xfrm>
            <a:off x="497840" y="1295400"/>
            <a:ext cx="4274185" cy="4573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02934-0554-883F-1357-A0932AA452F5}"/>
              </a:ext>
            </a:extLst>
          </p:cNvPr>
          <p:cNvSpPr>
            <a:spLocks noGrp="1"/>
          </p:cNvSpPr>
          <p:nvPr>
            <p:ph type="dt" sz="half" idx="10"/>
          </p:nvPr>
        </p:nvSpPr>
        <p:spPr/>
        <p:txBody>
          <a:bodyPr/>
          <a:lstStyle/>
          <a:p>
            <a:fld id="{95DFF4DB-000B-44FF-9185-80AFB2836649}" type="datetime1">
              <a:rPr lang="en-US" smtClean="0"/>
              <a:t>2/27/24</a:t>
            </a:fld>
            <a:endParaRPr lang="en-US" dirty="0"/>
          </a:p>
        </p:txBody>
      </p:sp>
      <p:sp>
        <p:nvSpPr>
          <p:cNvPr id="6" name="Footer Placeholder 5">
            <a:extLst>
              <a:ext uri="{FF2B5EF4-FFF2-40B4-BE49-F238E27FC236}">
                <a16:creationId xmlns:a16="http://schemas.microsoft.com/office/drawing/2014/main" id="{2B57EB09-AC19-3252-561C-A5F6AEE2BD0A}"/>
              </a:ext>
            </a:extLst>
          </p:cNvPr>
          <p:cNvSpPr>
            <a:spLocks noGrp="1"/>
          </p:cNvSpPr>
          <p:nvPr>
            <p:ph type="ftr" sz="quarter" idx="11"/>
          </p:nvPr>
        </p:nvSpPr>
        <p:spPr/>
        <p:txBody>
          <a:bodyPr/>
          <a:lstStyle/>
          <a:p>
            <a:r>
              <a:rPr lang="en-US" dirty="0"/>
              <a:t>December 19, 2023</a:t>
            </a:r>
          </a:p>
        </p:txBody>
      </p:sp>
      <p:sp>
        <p:nvSpPr>
          <p:cNvPr id="7" name="Slide Number Placeholder 6">
            <a:extLst>
              <a:ext uri="{FF2B5EF4-FFF2-40B4-BE49-F238E27FC236}">
                <a16:creationId xmlns:a16="http://schemas.microsoft.com/office/drawing/2014/main" id="{B7162098-7582-AE98-C38C-283D7B0DBE62}"/>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3601346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a:t>
            </a:r>
          </a:p>
        </p:txBody>
      </p:sp>
      <p:sp>
        <p:nvSpPr>
          <p:cNvPr id="6" name="Slide Number Placeholder 5"/>
          <p:cNvSpPr>
            <a:spLocks noGrp="1"/>
          </p:cNvSpPr>
          <p:nvPr>
            <p:ph type="sldNum" sz="quarter" idx="12"/>
          </p:nvPr>
        </p:nvSpPr>
        <p:spPr/>
        <p:txBody>
          <a:bodyPr/>
          <a:lstStyle/>
          <a:p>
            <a:fld id="{4D728D56-56E5-9F4E-820E-A195734D961A}" type="slidenum">
              <a:rPr lang="en-US" smtClean="0"/>
              <a:t>‹#›</a:t>
            </a:fld>
            <a:endParaRPr lang="en-US" dirty="0"/>
          </a:p>
        </p:txBody>
      </p:sp>
      <p:sp>
        <p:nvSpPr>
          <p:cNvPr id="8" name="Subtitle 2">
            <a:extLst>
              <a:ext uri="{FF2B5EF4-FFF2-40B4-BE49-F238E27FC236}">
                <a16:creationId xmlns:a16="http://schemas.microsoft.com/office/drawing/2014/main" id="{6CC0780A-8012-3F7D-D0D0-E536125AF65A}"/>
              </a:ext>
            </a:extLst>
          </p:cNvPr>
          <p:cNvSpPr txBox="1">
            <a:spLocks/>
          </p:cNvSpPr>
          <p:nvPr userDrawn="1"/>
        </p:nvSpPr>
        <p:spPr>
          <a:xfrm>
            <a:off x="838200" y="4162475"/>
            <a:ext cx="10058400" cy="1934472"/>
          </a:xfrm>
          <a:prstGeom prst="rect">
            <a:avLst/>
          </a:prstGeom>
        </p:spPr>
        <p:txBody>
          <a:bodyPr vert="horz" lIns="91440" tIns="45720" rIns="91440" bIns="45720" rtlCol="0">
            <a:normAutofit/>
          </a:bodyPr>
          <a:lstStyle>
            <a:lvl1pPr marL="465138" indent="-454025" algn="l" defTabSz="914400" rtl="0" eaLnBrk="1" latinLnBrk="0" hangingPunct="1">
              <a:lnSpc>
                <a:spcPct val="90000"/>
              </a:lnSpc>
              <a:spcBef>
                <a:spcPts val="0"/>
              </a:spcBef>
              <a:spcAft>
                <a:spcPts val="900"/>
              </a:spcAft>
              <a:buClr>
                <a:srgbClr val="E76221"/>
              </a:buClr>
              <a:buFont typeface="ArialUnicodeMS" charset="0"/>
              <a:buChar char="➤"/>
              <a:tabLst/>
              <a:defRPr sz="2800" kern="1200">
                <a:solidFill>
                  <a:srgbClr val="58595B"/>
                </a:solidFill>
                <a:latin typeface="Trebuchet MS" charset="0"/>
                <a:ea typeface="Trebuchet MS" charset="0"/>
                <a:cs typeface="Trebuchet MS" charset="0"/>
              </a:defRPr>
            </a:lvl1pPr>
            <a:lvl2pPr marL="685800" indent="-228600" algn="l" defTabSz="914400" rtl="0" eaLnBrk="1" latinLnBrk="0" hangingPunct="1">
              <a:lnSpc>
                <a:spcPct val="90000"/>
              </a:lnSpc>
              <a:spcBef>
                <a:spcPts val="0"/>
              </a:spcBef>
              <a:spcAft>
                <a:spcPts val="600"/>
              </a:spcAft>
              <a:buClr>
                <a:srgbClr val="15567E"/>
              </a:buClr>
              <a:buFont typeface="Wingdings" charset="2"/>
              <a:buChar char="§"/>
              <a:defRPr sz="2400" kern="1200">
                <a:solidFill>
                  <a:srgbClr val="58595B"/>
                </a:solidFill>
                <a:latin typeface="Trebuchet MS" charset="0"/>
                <a:ea typeface="Trebuchet MS" charset="0"/>
                <a:cs typeface="Trebuchet MS" charset="0"/>
              </a:defRPr>
            </a:lvl2pPr>
            <a:lvl3pPr marL="1036638" indent="-349250" algn="l" defTabSz="914400" rtl="0" eaLnBrk="1" latinLnBrk="0" hangingPunct="1">
              <a:lnSpc>
                <a:spcPct val="90000"/>
              </a:lnSpc>
              <a:spcBef>
                <a:spcPts val="0"/>
              </a:spcBef>
              <a:spcAft>
                <a:spcPts val="600"/>
              </a:spcAft>
              <a:buClr>
                <a:schemeClr val="tx1">
                  <a:lumMod val="50000"/>
                  <a:lumOff val="50000"/>
                </a:schemeClr>
              </a:buClr>
              <a:buSzPct val="75000"/>
              <a:buFont typeface="ZapfDingbatsITC" charset="0"/>
              <a:buChar char="✦"/>
              <a:tabLst/>
              <a:defRPr sz="2000" kern="1200">
                <a:solidFill>
                  <a:srgbClr val="58595B"/>
                </a:solidFill>
                <a:latin typeface="Trebuchet MS" charset="0"/>
                <a:ea typeface="Trebuchet MS" charset="0"/>
                <a:cs typeface="Trebuchet MS" charset="0"/>
              </a:defRPr>
            </a:lvl3pPr>
            <a:lvl4pPr marL="1374775" indent="-338138" algn="l" defTabSz="914400" rtl="0" eaLnBrk="1" latinLnBrk="0" hangingPunct="1">
              <a:lnSpc>
                <a:spcPct val="90000"/>
              </a:lnSpc>
              <a:spcBef>
                <a:spcPts val="0"/>
              </a:spcBef>
              <a:spcAft>
                <a:spcPts val="600"/>
              </a:spcAft>
              <a:buClr>
                <a:srgbClr val="E76221"/>
              </a:buClr>
              <a:buSzPct val="75000"/>
              <a:buFont typeface="Wingdings" charset="2"/>
              <a:buChar char="ü"/>
              <a:tabLst/>
              <a:defRPr sz="1800" kern="1200">
                <a:solidFill>
                  <a:srgbClr val="58595B"/>
                </a:solidFill>
                <a:latin typeface="Trebuchet MS" charset="0"/>
                <a:ea typeface="Trebuchet MS" charset="0"/>
                <a:cs typeface="Trebuchet MS" charset="0"/>
              </a:defRPr>
            </a:lvl4pPr>
            <a:lvl5pPr marL="1781175" marR="0" indent="-406400" algn="l" defTabSz="914400" rtl="0" eaLnBrk="1" fontAlgn="auto" latinLnBrk="0" hangingPunct="1">
              <a:lnSpc>
                <a:spcPct val="90000"/>
              </a:lnSpc>
              <a:spcBef>
                <a:spcPts val="0"/>
              </a:spcBef>
              <a:spcAft>
                <a:spcPts val="600"/>
              </a:spcAft>
              <a:buClr>
                <a:schemeClr val="bg1">
                  <a:lumMod val="50000"/>
                </a:schemeClr>
              </a:buClr>
              <a:buSzTx/>
              <a:buFont typeface=".AppleSystemUIFont" charset="-120"/>
              <a:buChar char="–"/>
              <a:tabLst/>
              <a:defRPr sz="1800" kern="1200">
                <a:solidFill>
                  <a:srgbClr val="58595B"/>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1113" indent="0">
              <a:lnSpc>
                <a:spcPct val="100000"/>
              </a:lnSpc>
              <a:spcAft>
                <a:spcPts val="0"/>
              </a:spcAft>
              <a:buNone/>
            </a:pPr>
            <a:r>
              <a:rPr lang="en-US" sz="3200" b="1" dirty="0">
                <a:solidFill>
                  <a:srgbClr val="FFC000"/>
                </a:solidFill>
                <a:latin typeface="Arial" panose="020B0604020202020204" pitchFamily="34" charset="0"/>
                <a:cs typeface="Arial" panose="020B0604020202020204" pitchFamily="34" charset="0"/>
              </a:rPr>
              <a:t>Name</a:t>
            </a:r>
          </a:p>
          <a:p>
            <a:pPr marL="11113" indent="0">
              <a:lnSpc>
                <a:spcPct val="100000"/>
              </a:lnSpc>
              <a:spcAft>
                <a:spcPts val="0"/>
              </a:spcAft>
              <a:buNone/>
            </a:pPr>
            <a:r>
              <a:rPr lang="en-US" i="1" dirty="0">
                <a:latin typeface="Arial" panose="020B0604020202020204" pitchFamily="34" charset="0"/>
                <a:cs typeface="Arial" panose="020B0604020202020204" pitchFamily="34" charset="0"/>
              </a:rPr>
              <a:t>Title</a:t>
            </a:r>
          </a:p>
          <a:p>
            <a:endParaRPr lang="en-US" dirty="0"/>
          </a:p>
        </p:txBody>
      </p:sp>
      <p:pic>
        <p:nvPicPr>
          <p:cNvPr id="9" name="Picture 8" descr="A close up of a sign&#10;&#10;Description generated with high confidence">
            <a:extLst>
              <a:ext uri="{FF2B5EF4-FFF2-40B4-BE49-F238E27FC236}">
                <a16:creationId xmlns:a16="http://schemas.microsoft.com/office/drawing/2014/main" id="{F9B79C5E-F1B7-9CD7-F78A-D806F838BC35}"/>
              </a:ext>
            </a:extLst>
          </p:cNvPr>
          <p:cNvPicPr>
            <a:picLocks noChangeAspect="1"/>
          </p:cNvPicPr>
          <p:nvPr userDrawn="1"/>
        </p:nvPicPr>
        <p:blipFill rotWithShape="1">
          <a:blip r:embed="rId2">
            <a:alphaModFix amt="18000"/>
          </a:blip>
          <a:srcRect l="13004" r="10248" b="19516"/>
          <a:stretch/>
        </p:blipFill>
        <p:spPr>
          <a:xfrm>
            <a:off x="588818" y="1399308"/>
            <a:ext cx="5889389" cy="2445987"/>
          </a:xfrm>
          <a:prstGeom prst="rect">
            <a:avLst/>
          </a:prstGeom>
        </p:spPr>
      </p:pic>
      <p:sp>
        <p:nvSpPr>
          <p:cNvPr id="7" name="Title 1">
            <a:extLst>
              <a:ext uri="{FF2B5EF4-FFF2-40B4-BE49-F238E27FC236}">
                <a16:creationId xmlns:a16="http://schemas.microsoft.com/office/drawing/2014/main" id="{2AE54AD4-2C71-5485-B546-1C4B7B5CA474}"/>
              </a:ext>
            </a:extLst>
          </p:cNvPr>
          <p:cNvSpPr>
            <a:spLocks noGrp="1"/>
          </p:cNvSpPr>
          <p:nvPr>
            <p:ph type="title" hasCustomPrompt="1"/>
          </p:nvPr>
        </p:nvSpPr>
        <p:spPr>
          <a:xfrm>
            <a:off x="838200" y="2269132"/>
            <a:ext cx="10515600" cy="1325563"/>
          </a:xfrm>
        </p:spPr>
        <p:txBody>
          <a:bodyPr>
            <a:normAutofit/>
          </a:bodyPr>
          <a:lstStyle>
            <a:lvl1pPr>
              <a:defRPr sz="6600" b="1"/>
            </a:lvl1pPr>
          </a:lstStyle>
          <a:p>
            <a:r>
              <a:rPr lang="en-US" sz="7200" b="0" dirty="0">
                <a:solidFill>
                  <a:srgbClr val="58595B"/>
                </a:solidFill>
                <a:latin typeface="Arial" panose="020B0604020202020204" pitchFamily="34" charset="0"/>
                <a:cs typeface="Arial" panose="020B0604020202020204" pitchFamily="34" charset="0"/>
              </a:rPr>
              <a:t>Text</a:t>
            </a:r>
          </a:p>
        </p:txBody>
      </p:sp>
    </p:spTree>
    <p:extLst>
      <p:ext uri="{BB962C8B-B14F-4D97-AF65-F5344CB8AC3E}">
        <p14:creationId xmlns:p14="http://schemas.microsoft.com/office/powerpoint/2010/main" val="17381968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465138" indent="-454025">
              <a:lnSpc>
                <a:spcPct val="100000"/>
              </a:lnSpc>
              <a:spcAft>
                <a:spcPts val="600"/>
              </a:spcAft>
              <a:buClr>
                <a:srgbClr val="FCC100"/>
              </a:buClr>
              <a:buFont typeface="Wingdings" pitchFamily="2" charset="2"/>
              <a:buChar char="§"/>
              <a:defRPr>
                <a:solidFill>
                  <a:srgbClr val="58595B"/>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a:t>
            </a:r>
          </a:p>
        </p:txBody>
      </p:sp>
      <p:sp>
        <p:nvSpPr>
          <p:cNvPr id="6" name="Slide Number Placeholder 5"/>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2935617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5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a:t>
            </a:r>
          </a:p>
        </p:txBody>
      </p:sp>
      <p:sp>
        <p:nvSpPr>
          <p:cNvPr id="6" name="Slide Number Placeholder 5"/>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8928475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a:t>
            </a:r>
          </a:p>
        </p:txBody>
      </p:sp>
      <p:sp>
        <p:nvSpPr>
          <p:cNvPr id="7" name="Slide Number Placeholder 6"/>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10088623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a:t>
            </a:r>
          </a:p>
        </p:txBody>
      </p:sp>
      <p:sp>
        <p:nvSpPr>
          <p:cNvPr id="9" name="Slide Number Placeholder 8"/>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4241551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a:t>
            </a:r>
          </a:p>
        </p:txBody>
      </p:sp>
      <p:sp>
        <p:nvSpPr>
          <p:cNvPr id="5" name="Slide Number Placeholder 4"/>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42201671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a:t>
            </a:r>
          </a:p>
        </p:txBody>
      </p:sp>
      <p:sp>
        <p:nvSpPr>
          <p:cNvPr id="4" name="Slide Number Placeholder 3"/>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3853522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a:t>
            </a:r>
          </a:p>
        </p:txBody>
      </p:sp>
      <p:sp>
        <p:nvSpPr>
          <p:cNvPr id="7" name="Slide Number Placeholder 6"/>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317519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a:t>
            </a:r>
          </a:p>
        </p:txBody>
      </p:sp>
      <p:sp>
        <p:nvSpPr>
          <p:cNvPr id="7" name="Slide Number Placeholder 6"/>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78406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D1E-F6A9-64F1-6DF0-E1EA012FB10C}"/>
              </a:ext>
            </a:extLst>
          </p:cNvPr>
          <p:cNvSpPr>
            <a:spLocks noGrp="1"/>
          </p:cNvSpPr>
          <p:nvPr>
            <p:ph type="title"/>
          </p:nvPr>
        </p:nvSpPr>
        <p:spPr>
          <a:xfrm>
            <a:off x="831850" y="1709738"/>
            <a:ext cx="10515600"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D7469848-1F68-6ABB-0CF0-3B57F53F55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11045-E1F8-A503-374E-8B2681B998BE}"/>
              </a:ext>
            </a:extLst>
          </p:cNvPr>
          <p:cNvSpPr>
            <a:spLocks noGrp="1"/>
          </p:cNvSpPr>
          <p:nvPr>
            <p:ph type="dt" sz="half" idx="10"/>
          </p:nvPr>
        </p:nvSpPr>
        <p:spPr/>
        <p:txBody>
          <a:bodyPr/>
          <a:lstStyle/>
          <a:p>
            <a:fld id="{C10272EF-64C3-446E-B025-FAFBED957497}" type="datetime1">
              <a:rPr lang="en-US" smtClean="0"/>
              <a:t>2/27/24</a:t>
            </a:fld>
            <a:endParaRPr lang="en-US" dirty="0"/>
          </a:p>
        </p:txBody>
      </p:sp>
      <p:sp>
        <p:nvSpPr>
          <p:cNvPr id="5" name="Footer Placeholder 4">
            <a:extLst>
              <a:ext uri="{FF2B5EF4-FFF2-40B4-BE49-F238E27FC236}">
                <a16:creationId xmlns:a16="http://schemas.microsoft.com/office/drawing/2014/main" id="{C88E40BE-A9E8-00FC-F360-DE210593C8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BBFE5C-0A35-8728-BACA-FFF5058F3D28}"/>
              </a:ext>
            </a:extLst>
          </p:cNvPr>
          <p:cNvSpPr>
            <a:spLocks noGrp="1"/>
          </p:cNvSpPr>
          <p:nvPr>
            <p:ph type="sldNum" sz="quarter" idx="12"/>
          </p:nvPr>
        </p:nvSpPr>
        <p:spPr/>
        <p:txBody>
          <a:bodyPr/>
          <a:lstStyle/>
          <a:p>
            <a:fld id="{51B7A70D-E265-6341-AB1E-CDBA7C12BC3D}" type="slidenum">
              <a:rPr lang="en-US" smtClean="0"/>
              <a:t>‹#›</a:t>
            </a:fld>
            <a:endParaRPr lang="en-US" dirty="0"/>
          </a:p>
        </p:txBody>
      </p:sp>
      <p:pic>
        <p:nvPicPr>
          <p:cNvPr id="7" name="Picture 6" descr="Chart&#10;&#10;Description automatically generated">
            <a:extLst>
              <a:ext uri="{FF2B5EF4-FFF2-40B4-BE49-F238E27FC236}">
                <a16:creationId xmlns:a16="http://schemas.microsoft.com/office/drawing/2014/main" id="{A5CD7E5B-88BD-AE10-7CDF-BE983995F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3" y="822643"/>
            <a:ext cx="4797784" cy="2917571"/>
          </a:xfrm>
          <a:prstGeom prst="rect">
            <a:avLst/>
          </a:prstGeom>
        </p:spPr>
      </p:pic>
      <p:sp>
        <p:nvSpPr>
          <p:cNvPr id="8" name="Rectangle 7">
            <a:extLst>
              <a:ext uri="{FF2B5EF4-FFF2-40B4-BE49-F238E27FC236}">
                <a16:creationId xmlns:a16="http://schemas.microsoft.com/office/drawing/2014/main" id="{115B1F8B-F303-B75D-9969-8A18B9D57B34}"/>
              </a:ext>
            </a:extLst>
          </p:cNvPr>
          <p:cNvSpPr/>
          <p:nvPr userDrawn="1"/>
        </p:nvSpPr>
        <p:spPr>
          <a:xfrm>
            <a:off x="0" y="6375633"/>
            <a:ext cx="11765280" cy="482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Logo, company name&#10;&#10;Description automatically generated">
            <a:extLst>
              <a:ext uri="{FF2B5EF4-FFF2-40B4-BE49-F238E27FC236}">
                <a16:creationId xmlns:a16="http://schemas.microsoft.com/office/drawing/2014/main" id="{96C4A47B-1FFC-250A-7050-7FA5AC066D7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69774" y="1508760"/>
            <a:ext cx="1581890" cy="1172780"/>
          </a:xfrm>
          <a:prstGeom prst="rect">
            <a:avLst/>
          </a:prstGeom>
        </p:spPr>
      </p:pic>
      <p:pic>
        <p:nvPicPr>
          <p:cNvPr id="10" name="Graphic 9">
            <a:extLst>
              <a:ext uri="{FF2B5EF4-FFF2-40B4-BE49-F238E27FC236}">
                <a16:creationId xmlns:a16="http://schemas.microsoft.com/office/drawing/2014/main" id="{FF3AACAD-C5AD-D306-0855-1F50D16170EE}"/>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68368" y="6089650"/>
            <a:ext cx="1244299" cy="658747"/>
          </a:xfrm>
          <a:prstGeom prst="rect">
            <a:avLst/>
          </a:prstGeom>
        </p:spPr>
      </p:pic>
    </p:spTree>
    <p:extLst>
      <p:ext uri="{BB962C8B-B14F-4D97-AF65-F5344CB8AC3E}">
        <p14:creationId xmlns:p14="http://schemas.microsoft.com/office/powerpoint/2010/main" val="2020684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a:t>
            </a:r>
          </a:p>
        </p:txBody>
      </p:sp>
      <p:sp>
        <p:nvSpPr>
          <p:cNvPr id="6" name="Slide Number Placeholder 5"/>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32003059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a:t>
            </a:r>
          </a:p>
        </p:txBody>
      </p:sp>
      <p:sp>
        <p:nvSpPr>
          <p:cNvPr id="6" name="Slide Number Placeholder 5"/>
          <p:cNvSpPr>
            <a:spLocks noGrp="1"/>
          </p:cNvSpPr>
          <p:nvPr>
            <p:ph type="sldNum" sz="quarter" idx="12"/>
          </p:nvPr>
        </p:nvSpPr>
        <p:spPr/>
        <p:txBody>
          <a:bodyPr/>
          <a:lstStyle/>
          <a:p>
            <a:fld id="{4D728D56-56E5-9F4E-820E-A195734D961A}" type="slidenum">
              <a:rPr lang="en-US" smtClean="0"/>
              <a:t>‹#›</a:t>
            </a:fld>
            <a:endParaRPr lang="en-US" dirty="0"/>
          </a:p>
        </p:txBody>
      </p:sp>
    </p:spTree>
    <p:extLst>
      <p:ext uri="{BB962C8B-B14F-4D97-AF65-F5344CB8AC3E}">
        <p14:creationId xmlns:p14="http://schemas.microsoft.com/office/powerpoint/2010/main" val="40460195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13B4-96E7-2D3D-6AA7-C0BE3C285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92EA97-0CFF-D484-5B24-CDCDEE3185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AB9648-D9C3-4DB4-0C36-CCACDB24CEC5}"/>
              </a:ext>
            </a:extLst>
          </p:cNvPr>
          <p:cNvSpPr>
            <a:spLocks noGrp="1"/>
          </p:cNvSpPr>
          <p:nvPr>
            <p:ph type="dt" sz="half" idx="10"/>
          </p:nvPr>
        </p:nvSpPr>
        <p:spPr/>
        <p:txBody>
          <a:bodyPr/>
          <a:lstStyle/>
          <a:p>
            <a:fld id="{010FE82B-1354-472A-A760-3ED4FD60B3DF}" type="datetimeFigureOut">
              <a:rPr lang="en-US" smtClean="0"/>
              <a:t>2/27/24</a:t>
            </a:fld>
            <a:endParaRPr lang="en-US" dirty="0"/>
          </a:p>
        </p:txBody>
      </p:sp>
      <p:sp>
        <p:nvSpPr>
          <p:cNvPr id="5" name="Footer Placeholder 4">
            <a:extLst>
              <a:ext uri="{FF2B5EF4-FFF2-40B4-BE49-F238E27FC236}">
                <a16:creationId xmlns:a16="http://schemas.microsoft.com/office/drawing/2014/main" id="{3D18975B-1619-5462-02FE-C8D6A7D7699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639646-D297-AA63-F0D9-1F9244876FCD}"/>
              </a:ext>
            </a:extLst>
          </p:cNvPr>
          <p:cNvSpPr>
            <a:spLocks noGrp="1"/>
          </p:cNvSpPr>
          <p:nvPr>
            <p:ph type="sldNum" sz="quarter" idx="12"/>
          </p:nvPr>
        </p:nvSpPr>
        <p:spPr/>
        <p:txBody>
          <a:bodyPr/>
          <a:lstStyle/>
          <a:p>
            <a:fld id="{2CA17CDE-B6A8-4F9A-B9B3-CA7A6899CDB7}" type="slidenum">
              <a:rPr lang="en-US" smtClean="0"/>
              <a:t>‹#›</a:t>
            </a:fld>
            <a:endParaRPr lang="en-US" dirty="0"/>
          </a:p>
        </p:txBody>
      </p:sp>
    </p:spTree>
    <p:extLst>
      <p:ext uri="{BB962C8B-B14F-4D97-AF65-F5344CB8AC3E}">
        <p14:creationId xmlns:p14="http://schemas.microsoft.com/office/powerpoint/2010/main" val="2200173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16FE-0716-B3B9-D33B-C72BDC286A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775B4B-E716-E73B-EE14-608F8EEEC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A4DD84-545C-C26F-583F-916C96461E2C}"/>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CC828D1A-8122-04E7-4A38-E970D3199C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79F1E0-CBCC-9949-0997-43831D4FE237}"/>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39686154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2EC6-42F8-BE32-E85D-12EF9D1BA8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EC738-917F-49B8-3BA6-F039C226AA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256BE-D0A5-13FF-1C2C-82168C5E83A5}"/>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72D52908-2C3C-BBB0-2218-3C0E7A72B8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ABC9509-11C8-8557-ECBD-02E5F64F1309}"/>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486302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621F-B15C-05E4-38A5-E0431B0044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859DEC-389E-ABB2-D0DD-8D961D10E0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8FAB12-A433-65B4-3C15-24F98511E810}"/>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F6094E1A-DB6F-767C-E759-517E663E23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7748E2-96E9-2B7E-5E75-088D47318ACE}"/>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2145147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782-AC63-9598-1B08-B46EFA5948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BBF16F-7139-4E0C-EAD7-5E0C837292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608623-5836-13F7-F52D-0EFDAA767E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B7009-CBB7-0767-B3A2-605804C848EB}"/>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6" name="Footer Placeholder 5">
            <a:extLst>
              <a:ext uri="{FF2B5EF4-FFF2-40B4-BE49-F238E27FC236}">
                <a16:creationId xmlns:a16="http://schemas.microsoft.com/office/drawing/2014/main" id="{C7B597AE-67F3-684C-5AD3-C2B059B759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580544-EE60-E69E-7A18-5D89500D6119}"/>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2299662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5061-2E11-C3C1-4765-91904B570A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0E2FF-5E02-0E3F-0673-35ABE76A3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367CF-C173-1734-6301-8A6DE747CA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62D56C-DC51-E61D-94CA-95C908C8B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32758-CB84-A243-744E-D9C146818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01C4CB-2963-DB91-FDCC-D4C06DADF9EB}"/>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8" name="Footer Placeholder 7">
            <a:extLst>
              <a:ext uri="{FF2B5EF4-FFF2-40B4-BE49-F238E27FC236}">
                <a16:creationId xmlns:a16="http://schemas.microsoft.com/office/drawing/2014/main" id="{11CF9D16-2EA6-35EC-5F32-755013175E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65DE90A-E3E6-6952-0EA3-4E555B683D67}"/>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15835614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24D5-D43B-CBA5-8EE1-5166693996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615C3-CBBB-5EE6-48BD-B3C3FE51A206}"/>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4" name="Footer Placeholder 3">
            <a:extLst>
              <a:ext uri="{FF2B5EF4-FFF2-40B4-BE49-F238E27FC236}">
                <a16:creationId xmlns:a16="http://schemas.microsoft.com/office/drawing/2014/main" id="{D9F0ABE2-EE3C-9E76-3151-FB216737332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D8FD94-C68F-2842-1D07-748C009B236A}"/>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390502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B1E9C-A853-115C-70ED-144593FDAE37}"/>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3" name="Footer Placeholder 2">
            <a:extLst>
              <a:ext uri="{FF2B5EF4-FFF2-40B4-BE49-F238E27FC236}">
                <a16:creationId xmlns:a16="http://schemas.microsoft.com/office/drawing/2014/main" id="{D28F7045-D135-0C79-3B82-165C2387D3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11167A7-0D60-8DBB-B486-CB4DE55EA130}"/>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4018105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23A5-8743-B636-450E-AC0FFFF8BE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0470-50FE-19EA-1E08-D1A29B8602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D1AC6-B06D-6D65-2FF2-E8302D23FCFF}"/>
              </a:ext>
            </a:extLst>
          </p:cNvPr>
          <p:cNvSpPr>
            <a:spLocks noGrp="1"/>
          </p:cNvSpPr>
          <p:nvPr>
            <p:ph type="dt" sz="half" idx="10"/>
          </p:nvPr>
        </p:nvSpPr>
        <p:spPr/>
        <p:txBody>
          <a:bodyPr/>
          <a:lstStyle/>
          <a:p>
            <a:fld id="{B6E20E1F-27E6-43AC-97DE-A9C7945DF62D}" type="datetime1">
              <a:rPr lang="en-US" smtClean="0"/>
              <a:t>2/27/24</a:t>
            </a:fld>
            <a:endParaRPr lang="en-US" dirty="0"/>
          </a:p>
        </p:txBody>
      </p:sp>
      <p:sp>
        <p:nvSpPr>
          <p:cNvPr id="5" name="Footer Placeholder 4">
            <a:extLst>
              <a:ext uri="{FF2B5EF4-FFF2-40B4-BE49-F238E27FC236}">
                <a16:creationId xmlns:a16="http://schemas.microsoft.com/office/drawing/2014/main" id="{198EF983-3F72-CDAC-64DC-7E484A570D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8CC851-CEA2-5263-B756-651F0D1EE1DD}"/>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534380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90CB-77E0-38A2-4E15-0BBF9D688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4C490-DA7B-AA8B-2140-2193680A1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16C49A-1BE6-0930-502C-0EAFDF149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13949-AB23-ED8C-799F-8529764C764C}"/>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6" name="Footer Placeholder 5">
            <a:extLst>
              <a:ext uri="{FF2B5EF4-FFF2-40B4-BE49-F238E27FC236}">
                <a16:creationId xmlns:a16="http://schemas.microsoft.com/office/drawing/2014/main" id="{E9EBF01F-5603-D9F2-6550-B9B46918EC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8FE50A-F792-C68A-C340-1463AE83240B}"/>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28600463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7FE8-AF12-ED41-97FD-09E108C4A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74D12-0B02-F1B5-96A8-FFE32BDC2B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4030E7-D6C8-867E-A8AE-6322B7A7D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9CD3A-8B2D-25CB-71FF-0C1AA6FA7D11}"/>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6" name="Footer Placeholder 5">
            <a:extLst>
              <a:ext uri="{FF2B5EF4-FFF2-40B4-BE49-F238E27FC236}">
                <a16:creationId xmlns:a16="http://schemas.microsoft.com/office/drawing/2014/main" id="{624EC92A-D36A-6CAE-A067-C90CE16EAC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B0227D-6928-E444-26FD-32930ED5526E}"/>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36003870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4725F-1123-CB42-663C-B3933D96FE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859BD0-DA6B-1E20-0220-C1E245873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9DC56-0BFB-3E72-FFE1-7B3D551DE1D6}"/>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8375485D-9070-99E3-45A2-2DA670B685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E3CDA0-7D8A-4F2F-B83A-6FA6BFD84328}"/>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32950767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8E4990-2B9F-29B7-C8F9-4DCCAAE338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E398CC-E173-2DDE-AD8E-31A774CAFF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BAC27-038B-8D4E-E3B1-D85B80C8D57F}"/>
              </a:ext>
            </a:extLst>
          </p:cNvPr>
          <p:cNvSpPr>
            <a:spLocks noGrp="1"/>
          </p:cNvSpPr>
          <p:nvPr>
            <p:ph type="dt" sz="half" idx="10"/>
          </p:nvPr>
        </p:nvSpPr>
        <p:spPr/>
        <p:txBody>
          <a:body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CB809FEF-7109-627D-F62C-B431C75226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B12744-49C5-D625-5C5F-794FC01929B5}"/>
              </a:ext>
            </a:extLst>
          </p:cNvPr>
          <p:cNvSpPr>
            <a:spLocks noGrp="1"/>
          </p:cNvSpPr>
          <p:nvPr>
            <p:ph type="sldNum" sz="quarter" idx="12"/>
          </p:nvPr>
        </p:nvSpPr>
        <p:spPr/>
        <p:txBody>
          <a:bodyPr/>
          <a:lstStyle/>
          <a:p>
            <a:fld id="{A70CD68A-8F81-4979-A9FA-7CE423E5ADD6}" type="slidenum">
              <a:rPr lang="en-US" smtClean="0"/>
              <a:t>‹#›</a:t>
            </a:fld>
            <a:endParaRPr lang="en-US" dirty="0"/>
          </a:p>
        </p:txBody>
      </p:sp>
    </p:spTree>
    <p:extLst>
      <p:ext uri="{BB962C8B-B14F-4D97-AF65-F5344CB8AC3E}">
        <p14:creationId xmlns:p14="http://schemas.microsoft.com/office/powerpoint/2010/main" val="21124124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00662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365632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866008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899483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55157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2/27/24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250045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03D1E-F6A9-64F1-6DF0-E1EA012FB10C}"/>
              </a:ext>
            </a:extLst>
          </p:cNvPr>
          <p:cNvSpPr>
            <a:spLocks noGrp="1"/>
          </p:cNvSpPr>
          <p:nvPr>
            <p:ph type="title"/>
          </p:nvPr>
        </p:nvSpPr>
        <p:spPr>
          <a:xfrm>
            <a:off x="831850" y="1709738"/>
            <a:ext cx="10515600" cy="2852737"/>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D7469848-1F68-6ABB-0CF0-3B57F53F55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311045-E1F8-A503-374E-8B2681B998BE}"/>
              </a:ext>
            </a:extLst>
          </p:cNvPr>
          <p:cNvSpPr>
            <a:spLocks noGrp="1"/>
          </p:cNvSpPr>
          <p:nvPr>
            <p:ph type="dt" sz="half" idx="10"/>
          </p:nvPr>
        </p:nvSpPr>
        <p:spPr/>
        <p:txBody>
          <a:bodyPr/>
          <a:lstStyle/>
          <a:p>
            <a:fld id="{3BF2A90B-E1B0-455D-9516-BF825468049C}" type="datetime1">
              <a:rPr lang="en-US" smtClean="0"/>
              <a:t>2/27/24</a:t>
            </a:fld>
            <a:endParaRPr lang="en-US" dirty="0"/>
          </a:p>
        </p:txBody>
      </p:sp>
      <p:sp>
        <p:nvSpPr>
          <p:cNvPr id="5" name="Footer Placeholder 4">
            <a:extLst>
              <a:ext uri="{FF2B5EF4-FFF2-40B4-BE49-F238E27FC236}">
                <a16:creationId xmlns:a16="http://schemas.microsoft.com/office/drawing/2014/main" id="{C88E40BE-A9E8-00FC-F360-DE210593C8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BBFE5C-0A35-8728-BACA-FFF5058F3D28}"/>
              </a:ext>
            </a:extLst>
          </p:cNvPr>
          <p:cNvSpPr>
            <a:spLocks noGrp="1"/>
          </p:cNvSpPr>
          <p:nvPr>
            <p:ph type="sldNum" sz="quarter" idx="12"/>
          </p:nvPr>
        </p:nvSpPr>
        <p:spPr/>
        <p:txBody>
          <a:bodyPr/>
          <a:lstStyle/>
          <a:p>
            <a:fld id="{51B7A70D-E265-6341-AB1E-CDBA7C12BC3D}" type="slidenum">
              <a:rPr lang="en-US" smtClean="0"/>
              <a:t>‹#›</a:t>
            </a:fld>
            <a:endParaRPr lang="en-US" dirty="0"/>
          </a:p>
        </p:txBody>
      </p:sp>
      <p:pic>
        <p:nvPicPr>
          <p:cNvPr id="7" name="Picture 6" descr="Chart&#10;&#10;Description automatically generated">
            <a:extLst>
              <a:ext uri="{FF2B5EF4-FFF2-40B4-BE49-F238E27FC236}">
                <a16:creationId xmlns:a16="http://schemas.microsoft.com/office/drawing/2014/main" id="{A5CD7E5B-88BD-AE10-7CDF-BE983995F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883" y="822643"/>
            <a:ext cx="4797784" cy="2917571"/>
          </a:xfrm>
          <a:prstGeom prst="rect">
            <a:avLst/>
          </a:prstGeom>
        </p:spPr>
      </p:pic>
    </p:spTree>
    <p:extLst>
      <p:ext uri="{BB962C8B-B14F-4D97-AF65-F5344CB8AC3E}">
        <p14:creationId xmlns:p14="http://schemas.microsoft.com/office/powerpoint/2010/main" val="3550846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2/27/24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439976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958998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614150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414079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814207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DA59-6C2F-1319-6867-CD1C9AE682E1}"/>
              </a:ext>
            </a:extLst>
          </p:cNvPr>
          <p:cNvSpPr>
            <a:spLocks noGrp="1"/>
          </p:cNvSpPr>
          <p:nvPr>
            <p:ph type="title"/>
          </p:nvPr>
        </p:nvSpPr>
        <p:spPr>
          <a:xfrm>
            <a:off x="497840" y="308600"/>
            <a:ext cx="7438145" cy="81331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CF954DF9-F36B-6CE4-8F4B-7FA0658EE47B}"/>
              </a:ext>
            </a:extLst>
          </p:cNvPr>
          <p:cNvSpPr>
            <a:spLocks noGrp="1"/>
          </p:cNvSpPr>
          <p:nvPr>
            <p:ph sz="half" idx="1"/>
          </p:nvPr>
        </p:nvSpPr>
        <p:spPr>
          <a:xfrm>
            <a:off x="497840" y="1308683"/>
            <a:ext cx="5521960" cy="486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635436-AB98-4499-E5F2-AF9C48002376}"/>
              </a:ext>
            </a:extLst>
          </p:cNvPr>
          <p:cNvSpPr>
            <a:spLocks noGrp="1"/>
          </p:cNvSpPr>
          <p:nvPr>
            <p:ph type="dt" sz="half" idx="10"/>
          </p:nvPr>
        </p:nvSpPr>
        <p:spPr/>
        <p:txBody>
          <a:bodyPr/>
          <a:lstStyle/>
          <a:p>
            <a:fld id="{5F77E848-E4DE-417A-91B3-5C301CB2DA26}" type="datetime1">
              <a:rPr lang="en-US" smtClean="0"/>
              <a:t>2/27/24</a:t>
            </a:fld>
            <a:endParaRPr lang="en-US" dirty="0"/>
          </a:p>
        </p:txBody>
      </p:sp>
      <p:sp>
        <p:nvSpPr>
          <p:cNvPr id="6" name="Footer Placeholder 5">
            <a:extLst>
              <a:ext uri="{FF2B5EF4-FFF2-40B4-BE49-F238E27FC236}">
                <a16:creationId xmlns:a16="http://schemas.microsoft.com/office/drawing/2014/main" id="{5FD1A032-5BE0-35B9-BCD1-D20D7263DD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11354A4-984E-047D-6476-B52236C3FED4}"/>
              </a:ext>
            </a:extLst>
          </p:cNvPr>
          <p:cNvSpPr>
            <a:spLocks noGrp="1"/>
          </p:cNvSpPr>
          <p:nvPr>
            <p:ph type="sldNum" sz="quarter" idx="12"/>
          </p:nvPr>
        </p:nvSpPr>
        <p:spPr/>
        <p:txBody>
          <a:bodyPr/>
          <a:lstStyle/>
          <a:p>
            <a:fld id="{51B7A70D-E265-6341-AB1E-CDBA7C12BC3D}" type="slidenum">
              <a:rPr lang="en-US" smtClean="0"/>
              <a:t>‹#›</a:t>
            </a:fld>
            <a:endParaRPr lang="en-US" dirty="0"/>
          </a:p>
        </p:txBody>
      </p:sp>
      <p:sp>
        <p:nvSpPr>
          <p:cNvPr id="8" name="Rectangle 7">
            <a:extLst>
              <a:ext uri="{FF2B5EF4-FFF2-40B4-BE49-F238E27FC236}">
                <a16:creationId xmlns:a16="http://schemas.microsoft.com/office/drawing/2014/main" id="{920CEFDB-C971-1C45-5762-BA2AD21D6D5D}"/>
              </a:ext>
            </a:extLst>
          </p:cNvPr>
          <p:cNvSpPr/>
          <p:nvPr userDrawn="1"/>
        </p:nvSpPr>
        <p:spPr>
          <a:xfrm>
            <a:off x="8388990" y="7279"/>
            <a:ext cx="3803009" cy="6857999"/>
          </a:xfrm>
          <a:prstGeom prst="rect">
            <a:avLst/>
          </a:prstGeom>
          <a:solidFill>
            <a:srgbClr val="FC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F936ED09-B3D5-93FF-8E3A-360764120690}"/>
              </a:ext>
            </a:extLst>
          </p:cNvPr>
          <p:cNvSpPr>
            <a:spLocks noGrp="1"/>
          </p:cNvSpPr>
          <p:nvPr>
            <p:ph sz="half" idx="2"/>
          </p:nvPr>
        </p:nvSpPr>
        <p:spPr>
          <a:xfrm>
            <a:off x="8610598" y="444617"/>
            <a:ext cx="3360492" cy="573234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F5F56997-4059-B2E0-9907-6780E623C61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60808" y="6458879"/>
            <a:ext cx="640076" cy="262595"/>
          </a:xfrm>
          <a:prstGeom prst="rect">
            <a:avLst/>
          </a:prstGeom>
        </p:spPr>
      </p:pic>
    </p:spTree>
    <p:extLst>
      <p:ext uri="{BB962C8B-B14F-4D97-AF65-F5344CB8AC3E}">
        <p14:creationId xmlns:p14="http://schemas.microsoft.com/office/powerpoint/2010/main" val="80779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8904-82B9-9E88-0FD8-78FAFF004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923908-79CA-A77F-273E-A632264DD8CE}"/>
              </a:ext>
            </a:extLst>
          </p:cNvPr>
          <p:cNvSpPr>
            <a:spLocks noGrp="1"/>
          </p:cNvSpPr>
          <p:nvPr>
            <p:ph type="body" idx="1"/>
          </p:nvPr>
        </p:nvSpPr>
        <p:spPr>
          <a:xfrm>
            <a:off x="839788" y="1681163"/>
            <a:ext cx="5157787" cy="823912"/>
          </a:xfrm>
        </p:spPr>
        <p:txBody>
          <a:bodyPr anchor="b"/>
          <a:lstStyle>
            <a:lvl1pPr marL="0" indent="0">
              <a:buNone/>
              <a:defRPr sz="2400" b="1">
                <a:solidFill>
                  <a:srgbClr val="1D70B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C14C2B-5A20-2DA9-0096-1BC3E36A47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DACA3E-2B36-8884-AFD5-1906F07C3E96}"/>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1D70B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61E844-6FBC-E57A-3DAE-7EBA236F9F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837EB-D952-D394-F876-53180822521B}"/>
              </a:ext>
            </a:extLst>
          </p:cNvPr>
          <p:cNvSpPr>
            <a:spLocks noGrp="1"/>
          </p:cNvSpPr>
          <p:nvPr>
            <p:ph type="dt" sz="half" idx="10"/>
          </p:nvPr>
        </p:nvSpPr>
        <p:spPr/>
        <p:txBody>
          <a:bodyPr/>
          <a:lstStyle/>
          <a:p>
            <a:fld id="{A566A3B3-31A4-46EA-9C9C-C25FE127586F}" type="datetime1">
              <a:rPr lang="en-US" smtClean="0"/>
              <a:t>2/27/24</a:t>
            </a:fld>
            <a:endParaRPr lang="en-US" dirty="0"/>
          </a:p>
        </p:txBody>
      </p:sp>
      <p:sp>
        <p:nvSpPr>
          <p:cNvPr id="8" name="Footer Placeholder 7">
            <a:extLst>
              <a:ext uri="{FF2B5EF4-FFF2-40B4-BE49-F238E27FC236}">
                <a16:creationId xmlns:a16="http://schemas.microsoft.com/office/drawing/2014/main" id="{11D148AD-0939-25CF-4EA9-CE0AA5DDC86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2604F47-57C6-6E3B-68E2-D6892744A8FA}"/>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219524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EEA5-EC6F-713B-07D6-631735736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284246-CA66-209F-2AF3-689EA69E824A}"/>
              </a:ext>
            </a:extLst>
          </p:cNvPr>
          <p:cNvSpPr>
            <a:spLocks noGrp="1"/>
          </p:cNvSpPr>
          <p:nvPr>
            <p:ph type="dt" sz="half" idx="10"/>
          </p:nvPr>
        </p:nvSpPr>
        <p:spPr/>
        <p:txBody>
          <a:bodyPr/>
          <a:lstStyle/>
          <a:p>
            <a:fld id="{3857B92D-0E32-4A15-B81D-13E98C44F996}" type="datetime1">
              <a:rPr lang="en-US" smtClean="0"/>
              <a:t>2/27/24</a:t>
            </a:fld>
            <a:endParaRPr lang="en-US" dirty="0"/>
          </a:p>
        </p:txBody>
      </p:sp>
      <p:sp>
        <p:nvSpPr>
          <p:cNvPr id="4" name="Footer Placeholder 3">
            <a:extLst>
              <a:ext uri="{FF2B5EF4-FFF2-40B4-BE49-F238E27FC236}">
                <a16:creationId xmlns:a16="http://schemas.microsoft.com/office/drawing/2014/main" id="{812899C2-AAC9-22F0-8B9C-BE31F514BDD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E73B70-1E7F-E4E7-DA57-3227A5CF95B2}"/>
              </a:ext>
            </a:extLst>
          </p:cNvPr>
          <p:cNvSpPr>
            <a:spLocks noGrp="1"/>
          </p:cNvSpPr>
          <p:nvPr>
            <p:ph type="sldNum" sz="quarter" idx="12"/>
          </p:nvPr>
        </p:nvSpPr>
        <p:spPr/>
        <p:txBody>
          <a:bodyPr/>
          <a:lstStyle/>
          <a:p>
            <a:fld id="{51B7A70D-E265-6341-AB1E-CDBA7C12BC3D}" type="slidenum">
              <a:rPr lang="en-US" smtClean="0"/>
              <a:t>‹#›</a:t>
            </a:fld>
            <a:endParaRPr lang="en-US" dirty="0"/>
          </a:p>
        </p:txBody>
      </p:sp>
    </p:spTree>
    <p:extLst>
      <p:ext uri="{BB962C8B-B14F-4D97-AF65-F5344CB8AC3E}">
        <p14:creationId xmlns:p14="http://schemas.microsoft.com/office/powerpoint/2010/main" val="59691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image" Target="../media/image6.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11" Type="http://schemas.openxmlformats.org/officeDocument/2006/relationships/image" Target="../media/image24.png"/><Relationship Id="rId5" Type="http://schemas.openxmlformats.org/officeDocument/2006/relationships/slideLayout" Target="../slideLayouts/slideLayout17.xml"/><Relationship Id="rId10" Type="http://schemas.openxmlformats.org/officeDocument/2006/relationships/image" Target="../media/image23.svg"/><Relationship Id="rId4" Type="http://schemas.openxmlformats.org/officeDocument/2006/relationships/slideLayout" Target="../slideLayouts/slideLayout16.xml"/><Relationship Id="rId9" Type="http://schemas.openxmlformats.org/officeDocument/2006/relationships/image" Target="../media/image22.png"/><Relationship Id="rId14" Type="http://schemas.openxmlformats.org/officeDocument/2006/relationships/image" Target="../media/image6.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4.sv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3.png"/><Relationship Id="rId2" Type="http://schemas.openxmlformats.org/officeDocument/2006/relationships/slideLayout" Target="../slideLayouts/slideLayout19.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png"/><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4.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3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A7CA9-8C5E-A3DC-01F6-D3827023E731}"/>
              </a:ext>
            </a:extLst>
          </p:cNvPr>
          <p:cNvSpPr>
            <a:spLocks noGrp="1"/>
          </p:cNvSpPr>
          <p:nvPr>
            <p:ph type="title"/>
          </p:nvPr>
        </p:nvSpPr>
        <p:spPr>
          <a:xfrm>
            <a:off x="497840" y="308600"/>
            <a:ext cx="11196320" cy="81331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9CAA58-DBBF-0AC5-BDF4-10727D6D9BDC}"/>
              </a:ext>
            </a:extLst>
          </p:cNvPr>
          <p:cNvSpPr>
            <a:spLocks noGrp="1"/>
          </p:cNvSpPr>
          <p:nvPr>
            <p:ph type="body" idx="1"/>
          </p:nvPr>
        </p:nvSpPr>
        <p:spPr>
          <a:xfrm>
            <a:off x="497840" y="1144233"/>
            <a:ext cx="11196320" cy="51726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FFD51-389D-AA56-4310-29E38A48D16D}"/>
              </a:ext>
            </a:extLst>
          </p:cNvPr>
          <p:cNvSpPr>
            <a:spLocks noGrp="1"/>
          </p:cNvSpPr>
          <p:nvPr>
            <p:ph type="dt" sz="half" idx="2"/>
          </p:nvPr>
        </p:nvSpPr>
        <p:spPr>
          <a:xfrm>
            <a:off x="6964680" y="6458879"/>
            <a:ext cx="2743200" cy="262596"/>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11B9AD6E-E2A0-488A-90B5-68054724B7C4}" type="datetime1">
              <a:rPr lang="en-US" smtClean="0"/>
              <a:t>2/27/24</a:t>
            </a:fld>
            <a:endParaRPr lang="en-US" dirty="0"/>
          </a:p>
        </p:txBody>
      </p:sp>
      <p:sp>
        <p:nvSpPr>
          <p:cNvPr id="5" name="Footer Placeholder 4">
            <a:extLst>
              <a:ext uri="{FF2B5EF4-FFF2-40B4-BE49-F238E27FC236}">
                <a16:creationId xmlns:a16="http://schemas.microsoft.com/office/drawing/2014/main" id="{4C3802B1-17ED-2EEC-A837-5EFF31A5EE3A}"/>
              </a:ext>
            </a:extLst>
          </p:cNvPr>
          <p:cNvSpPr>
            <a:spLocks noGrp="1"/>
          </p:cNvSpPr>
          <p:nvPr>
            <p:ph type="ftr" sz="quarter" idx="3"/>
          </p:nvPr>
        </p:nvSpPr>
        <p:spPr>
          <a:xfrm>
            <a:off x="2050676" y="6458880"/>
            <a:ext cx="4914004" cy="26259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2B9AB3F-306E-0423-1976-9B2826760E9A}"/>
              </a:ext>
            </a:extLst>
          </p:cNvPr>
          <p:cNvSpPr>
            <a:spLocks noGrp="1"/>
          </p:cNvSpPr>
          <p:nvPr>
            <p:ph type="sldNum" sz="quarter" idx="4"/>
          </p:nvPr>
        </p:nvSpPr>
        <p:spPr>
          <a:xfrm>
            <a:off x="11765280" y="6458879"/>
            <a:ext cx="426720" cy="262596"/>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51B7A70D-E265-6341-AB1E-CDBA7C12BC3D}" type="slidenum">
              <a:rPr lang="en-US" smtClean="0"/>
              <a:pPr/>
              <a:t>‹#›</a:t>
            </a:fld>
            <a:endParaRPr lang="en-US" dirty="0"/>
          </a:p>
        </p:txBody>
      </p:sp>
      <p:pic>
        <p:nvPicPr>
          <p:cNvPr id="8" name="Graphic 7">
            <a:extLst>
              <a:ext uri="{FF2B5EF4-FFF2-40B4-BE49-F238E27FC236}">
                <a16:creationId xmlns:a16="http://schemas.microsoft.com/office/drawing/2014/main" id="{C9C01F7C-A3DD-96A8-5A31-720D35DD7E58}"/>
              </a:ext>
            </a:extLst>
          </p:cNvPr>
          <p:cNvPicPr>
            <a:picLocks noChangeAspect="1"/>
          </p:cNvPicPr>
          <p:nvPr userDrawn="1"/>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060808" y="6458879"/>
            <a:ext cx="640076" cy="262595"/>
          </a:xfrm>
          <a:prstGeom prst="rect">
            <a:avLst/>
          </a:prstGeom>
        </p:spPr>
      </p:pic>
      <p:pic>
        <p:nvPicPr>
          <p:cNvPr id="10" name="Graphic 9">
            <a:extLst>
              <a:ext uri="{FF2B5EF4-FFF2-40B4-BE49-F238E27FC236}">
                <a16:creationId xmlns:a16="http://schemas.microsoft.com/office/drawing/2014/main" id="{9BABF1F8-6E63-6079-09D3-A13B77EAF27A}"/>
              </a:ext>
            </a:extLst>
          </p:cNvPr>
          <p:cNvPicPr>
            <a:picLocks noChangeAspect="1"/>
          </p:cNvPicPr>
          <p:nvPr userDrawn="1"/>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t="37724" b="38317"/>
          <a:stretch/>
        </p:blipFill>
        <p:spPr>
          <a:xfrm>
            <a:off x="497840" y="6458880"/>
            <a:ext cx="1418366" cy="262595"/>
          </a:xfrm>
          <a:prstGeom prst="rect">
            <a:avLst/>
          </a:prstGeom>
        </p:spPr>
      </p:pic>
    </p:spTree>
    <p:extLst>
      <p:ext uri="{BB962C8B-B14F-4D97-AF65-F5344CB8AC3E}">
        <p14:creationId xmlns:p14="http://schemas.microsoft.com/office/powerpoint/2010/main" val="286505371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2" r:id="rId4"/>
    <p:sldLayoutId id="2147483664" r:id="rId5"/>
    <p:sldLayoutId id="2147483651" r:id="rId6"/>
    <p:sldLayoutId id="2147483652" r:id="rId7"/>
    <p:sldLayoutId id="2147483653" r:id="rId8"/>
    <p:sldLayoutId id="2147483654" r:id="rId9"/>
    <p:sldLayoutId id="2147483655" r:id="rId10"/>
    <p:sldLayoutId id="2147483656" r:id="rId11"/>
    <p:sldLayoutId id="2147483657" r:id="rId12"/>
  </p:sldLayoutIdLst>
  <p:hf sldNum="0" hdr="0" ftr="0" dt="0"/>
  <p:txStyles>
    <p:title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spcAft>
          <a:spcPts val="300"/>
        </a:spcAft>
        <a:buFontTx/>
        <a:buBlip>
          <a:blip r:embed="rId18">
            <a:extLst>
              <a:ext uri="{96DAC541-7B7A-43D3-8B79-37D633B846F1}">
                <asvg:svgBlip xmlns:asvg="http://schemas.microsoft.com/office/drawing/2016/SVG/main" r:embed="rId19"/>
              </a:ext>
            </a:extLst>
          </a:blip>
        </a:buBlip>
        <a:defRPr sz="2400" b="0" i="0" kern="1200">
          <a:solidFill>
            <a:schemeClr val="tx1"/>
          </a:solidFill>
          <a:latin typeface="Arial" panose="020B0604020202020204" pitchFamily="34" charset="0"/>
          <a:ea typeface="+mn-ea"/>
          <a:cs typeface="+mn-cs"/>
        </a:defRPr>
      </a:lvl1pPr>
      <a:lvl2pPr marL="522288" indent="-236538" algn="l" defTabSz="914400" rtl="0" eaLnBrk="1" latinLnBrk="0" hangingPunct="1">
        <a:lnSpc>
          <a:spcPct val="90000"/>
        </a:lnSpc>
        <a:spcBef>
          <a:spcPts val="500"/>
        </a:spcBef>
        <a:spcAft>
          <a:spcPts val="300"/>
        </a:spcAft>
        <a:buClr>
          <a:srgbClr val="6C8739"/>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804863" indent="-227013" algn="l" defTabSz="914400" rtl="0" eaLnBrk="1" latinLnBrk="0" hangingPunct="1">
        <a:lnSpc>
          <a:spcPct val="90000"/>
        </a:lnSpc>
        <a:spcBef>
          <a:spcPts val="500"/>
        </a:spcBef>
        <a:spcAft>
          <a:spcPts val="300"/>
        </a:spcAft>
        <a:buClr>
          <a:srgbClr val="EC5A5E"/>
        </a:buClr>
        <a:buSzPct val="99000"/>
        <a:buFont typeface="System Font Regular"/>
        <a:buChar char="‣"/>
        <a:tabLst/>
        <a:defRPr sz="1800" b="0" i="0" kern="1200">
          <a:solidFill>
            <a:schemeClr val="tx1"/>
          </a:solidFill>
          <a:latin typeface="Arial" panose="020B0604020202020204" pitchFamily="34" charset="0"/>
          <a:ea typeface="+mn-ea"/>
          <a:cs typeface="+mn-cs"/>
        </a:defRPr>
      </a:lvl3pPr>
      <a:lvl4pPr marL="973138" indent="-168275" algn="l" defTabSz="914400" rtl="0" eaLnBrk="1" latinLnBrk="0" hangingPunct="1">
        <a:lnSpc>
          <a:spcPct val="90000"/>
        </a:lnSpc>
        <a:spcBef>
          <a:spcPts val="500"/>
        </a:spcBef>
        <a:spcAft>
          <a:spcPts val="300"/>
        </a:spcAft>
        <a:buClr>
          <a:srgbClr val="46ADD2"/>
        </a:buClr>
        <a:buFont typeface="System Font Regular"/>
        <a:buChar char="▪"/>
        <a:tabLst/>
        <a:defRPr sz="1600" b="0" i="0" kern="1200">
          <a:solidFill>
            <a:schemeClr val="tx1"/>
          </a:solidFill>
          <a:latin typeface="Arial" panose="020B0604020202020204" pitchFamily="34" charset="0"/>
          <a:ea typeface="+mn-ea"/>
          <a:cs typeface="+mn-cs"/>
        </a:defRPr>
      </a:lvl4pPr>
      <a:lvl5pPr marL="1147763" indent="-174625" algn="l" defTabSz="914400" rtl="0" eaLnBrk="1" latinLnBrk="0" hangingPunct="1">
        <a:lnSpc>
          <a:spcPct val="90000"/>
        </a:lnSpc>
        <a:spcBef>
          <a:spcPts val="500"/>
        </a:spcBef>
        <a:spcAft>
          <a:spcPts val="300"/>
        </a:spcAft>
        <a:buFont typeface="System Font Regular"/>
        <a:buChar char="⁃"/>
        <a:tabLst/>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A7CA9-8C5E-A3DC-01F6-D3827023E731}"/>
              </a:ext>
            </a:extLst>
          </p:cNvPr>
          <p:cNvSpPr>
            <a:spLocks noGrp="1"/>
          </p:cNvSpPr>
          <p:nvPr>
            <p:ph type="title"/>
          </p:nvPr>
        </p:nvSpPr>
        <p:spPr>
          <a:xfrm>
            <a:off x="497840" y="331559"/>
            <a:ext cx="11196320" cy="83563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9CAA58-DBBF-0AC5-BDF4-10727D6D9BDC}"/>
              </a:ext>
            </a:extLst>
          </p:cNvPr>
          <p:cNvSpPr>
            <a:spLocks noGrp="1"/>
          </p:cNvSpPr>
          <p:nvPr>
            <p:ph type="body" idx="1"/>
          </p:nvPr>
        </p:nvSpPr>
        <p:spPr>
          <a:xfrm>
            <a:off x="497840" y="1167193"/>
            <a:ext cx="11196320" cy="50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FFD51-389D-AA56-4310-29E38A48D16D}"/>
              </a:ext>
            </a:extLst>
          </p:cNvPr>
          <p:cNvSpPr>
            <a:spLocks noGrp="1"/>
          </p:cNvSpPr>
          <p:nvPr>
            <p:ph type="dt" sz="half" idx="2"/>
          </p:nvPr>
        </p:nvSpPr>
        <p:spPr>
          <a:xfrm>
            <a:off x="10219929" y="6356300"/>
            <a:ext cx="734583" cy="338395"/>
          </a:xfrm>
          <a:prstGeom prst="rect">
            <a:avLst/>
          </a:prstGeom>
        </p:spPr>
        <p:txBody>
          <a:bodyPr vert="horz" lIns="91440" tIns="45720" rIns="91440" bIns="45720" rtlCol="0" anchor="ctr"/>
          <a:lstStyle>
            <a:lvl1pPr algn="l">
              <a:defRPr sz="1200" b="0" i="0">
                <a:solidFill>
                  <a:schemeClr val="bg2">
                    <a:lumMod val="50000"/>
                  </a:schemeClr>
                </a:solidFill>
                <a:latin typeface="Arial" panose="020B0604020202020204" pitchFamily="34" charset="0"/>
              </a:defRPr>
            </a:lvl1pPr>
          </a:lstStyle>
          <a:p>
            <a:fld id="{BA23C5CE-710C-4F12-9B67-FEC1AE4A560E}" type="datetimeFigureOut">
              <a:rPr lang="en-US" smtClean="0"/>
              <a:t>2/27/24</a:t>
            </a:fld>
            <a:endParaRPr lang="en-US" dirty="0"/>
          </a:p>
        </p:txBody>
      </p:sp>
      <p:sp>
        <p:nvSpPr>
          <p:cNvPr id="5" name="Footer Placeholder 4">
            <a:extLst>
              <a:ext uri="{FF2B5EF4-FFF2-40B4-BE49-F238E27FC236}">
                <a16:creationId xmlns:a16="http://schemas.microsoft.com/office/drawing/2014/main" id="{4C3802B1-17ED-2EEC-A837-5EFF31A5EE3A}"/>
              </a:ext>
            </a:extLst>
          </p:cNvPr>
          <p:cNvSpPr>
            <a:spLocks noGrp="1"/>
          </p:cNvSpPr>
          <p:nvPr>
            <p:ph type="ftr" sz="quarter" idx="3"/>
          </p:nvPr>
        </p:nvSpPr>
        <p:spPr>
          <a:xfrm>
            <a:off x="2128906" y="6360546"/>
            <a:ext cx="3631813" cy="338395"/>
          </a:xfrm>
          <a:prstGeom prst="rect">
            <a:avLst/>
          </a:prstGeom>
        </p:spPr>
        <p:txBody>
          <a:bodyPr vert="horz" lIns="91440" tIns="45720" rIns="91440" bIns="45720" rtlCol="0" anchor="ctr"/>
          <a:lstStyle>
            <a:lvl1pPr algn="l">
              <a:defRPr sz="1200" b="0" i="0">
                <a:solidFill>
                  <a:schemeClr val="bg2">
                    <a:lumMod val="50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32B9AB3F-306E-0423-1976-9B2826760E9A}"/>
              </a:ext>
            </a:extLst>
          </p:cNvPr>
          <p:cNvSpPr>
            <a:spLocks noGrp="1"/>
          </p:cNvSpPr>
          <p:nvPr>
            <p:ph type="sldNum" sz="quarter" idx="4"/>
          </p:nvPr>
        </p:nvSpPr>
        <p:spPr>
          <a:xfrm>
            <a:off x="11765280" y="6363828"/>
            <a:ext cx="426720" cy="338395"/>
          </a:xfrm>
          <a:prstGeom prst="rect">
            <a:avLst/>
          </a:prstGeom>
        </p:spPr>
        <p:txBody>
          <a:bodyPr vert="horz" lIns="91440" tIns="45720" rIns="91440" bIns="45720" rtlCol="0" anchor="ctr"/>
          <a:lstStyle>
            <a:lvl1pPr algn="r">
              <a:defRPr sz="1200" b="0" i="0">
                <a:solidFill>
                  <a:schemeClr val="bg2">
                    <a:lumMod val="50000"/>
                  </a:schemeClr>
                </a:solidFill>
                <a:latin typeface="Arial" panose="020B0604020202020204" pitchFamily="34" charset="0"/>
              </a:defRPr>
            </a:lvl1pPr>
          </a:lstStyle>
          <a:p>
            <a:fld id="{F705D8F3-FC6A-45A3-ADE1-3E4A2DC6C14D}" type="slidenum">
              <a:rPr lang="en-US" smtClean="0"/>
              <a:t>‹#›</a:t>
            </a:fld>
            <a:endParaRPr lang="en-US" dirty="0"/>
          </a:p>
        </p:txBody>
      </p:sp>
      <p:pic>
        <p:nvPicPr>
          <p:cNvPr id="8" name="Graphic 7">
            <a:extLst>
              <a:ext uri="{FF2B5EF4-FFF2-40B4-BE49-F238E27FC236}">
                <a16:creationId xmlns:a16="http://schemas.microsoft.com/office/drawing/2014/main" id="{C9C01F7C-A3DD-96A8-5A31-720D35DD7E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9668" y="6412499"/>
            <a:ext cx="561216" cy="230242"/>
          </a:xfrm>
          <a:prstGeom prst="rect">
            <a:avLst/>
          </a:prstGeom>
        </p:spPr>
      </p:pic>
      <p:pic>
        <p:nvPicPr>
          <p:cNvPr id="10" name="Graphic 9">
            <a:extLst>
              <a:ext uri="{FF2B5EF4-FFF2-40B4-BE49-F238E27FC236}">
                <a16:creationId xmlns:a16="http://schemas.microsoft.com/office/drawing/2014/main" id="{9BABF1F8-6E63-6079-09D3-A13B77EAF27A}"/>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t="37724" b="38317"/>
          <a:stretch/>
        </p:blipFill>
        <p:spPr>
          <a:xfrm>
            <a:off x="491116" y="6396323"/>
            <a:ext cx="1418369" cy="262595"/>
          </a:xfrm>
          <a:prstGeom prst="rect">
            <a:avLst/>
          </a:prstGeom>
        </p:spPr>
      </p:pic>
      <p:pic>
        <p:nvPicPr>
          <p:cNvPr id="16" name="Graphic 15">
            <a:extLst>
              <a:ext uri="{FF2B5EF4-FFF2-40B4-BE49-F238E27FC236}">
                <a16:creationId xmlns:a16="http://schemas.microsoft.com/office/drawing/2014/main" id="{097F8ED5-5786-BAB6-DC1C-42A1C60BEF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9642" y="6319374"/>
            <a:ext cx="195545" cy="427302"/>
          </a:xfrm>
          <a:prstGeom prst="rect">
            <a:avLst/>
          </a:prstGeom>
        </p:spPr>
      </p:pic>
    </p:spTree>
    <p:extLst>
      <p:ext uri="{BB962C8B-B14F-4D97-AF65-F5344CB8AC3E}">
        <p14:creationId xmlns:p14="http://schemas.microsoft.com/office/powerpoint/2010/main" val="423123622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704" r:id="rId4"/>
    <p:sldLayoutId id="2147483705" r:id="rId5"/>
  </p:sldLayoutIdLst>
  <p:txStyles>
    <p:titleStyle>
      <a:lvl1pPr algn="l" defTabSz="914400" rtl="0" eaLnBrk="1" latinLnBrk="0" hangingPunct="1">
        <a:lnSpc>
          <a:spcPct val="90000"/>
        </a:lnSpc>
        <a:spcBef>
          <a:spcPct val="0"/>
        </a:spcBef>
        <a:buNone/>
        <a:defRPr sz="3600" b="0" i="0" kern="1200">
          <a:solidFill>
            <a:srgbClr val="1D70B2"/>
          </a:solidFill>
          <a:latin typeface="Franklin Gothic Heavy" panose="020B0903020102020204" pitchFamily="34" charset="0"/>
          <a:ea typeface="+mj-ea"/>
          <a:cs typeface="+mj-cs"/>
        </a:defRPr>
      </a:lvl1pPr>
    </p:titleStyle>
    <p:bodyStyle>
      <a:lvl1pPr marL="228600" indent="-228600" algn="l" defTabSz="914400" rtl="0" eaLnBrk="1" latinLnBrk="0" hangingPunct="1">
        <a:lnSpc>
          <a:spcPct val="90000"/>
        </a:lnSpc>
        <a:spcBef>
          <a:spcPts val="1000"/>
        </a:spcBef>
        <a:spcAft>
          <a:spcPts val="300"/>
        </a:spcAft>
        <a:buFontTx/>
        <a:buBlip>
          <a:blip r:embed="rId13">
            <a:extLst>
              <a:ext uri="{96DAC541-7B7A-43D3-8B79-37D633B846F1}">
                <asvg:svgBlip xmlns:asvg="http://schemas.microsoft.com/office/drawing/2016/SVG/main" r:embed="rId14"/>
              </a:ext>
            </a:extLst>
          </a:blip>
        </a:buBlip>
        <a:defRPr sz="2400" b="0" i="0" kern="1200">
          <a:solidFill>
            <a:schemeClr val="tx1"/>
          </a:solidFill>
          <a:latin typeface="Franklin Gothic Book" panose="020B0503020102020204" pitchFamily="34" charset="0"/>
          <a:ea typeface="+mn-ea"/>
          <a:cs typeface="+mn-cs"/>
        </a:defRPr>
      </a:lvl1pPr>
      <a:lvl2pPr marL="522288" indent="-236538" algn="l" defTabSz="914400" rtl="0" eaLnBrk="1" latinLnBrk="0" hangingPunct="1">
        <a:lnSpc>
          <a:spcPct val="90000"/>
        </a:lnSpc>
        <a:spcBef>
          <a:spcPts val="500"/>
        </a:spcBef>
        <a:spcAft>
          <a:spcPts val="300"/>
        </a:spcAft>
        <a:buClr>
          <a:srgbClr val="6C8739"/>
        </a:buClr>
        <a:buFont typeface="Arial" panose="020B0604020202020204" pitchFamily="34" charset="0"/>
        <a:buChar char="•"/>
        <a:tabLst/>
        <a:defRPr sz="2000" b="0" i="0" kern="1200">
          <a:solidFill>
            <a:schemeClr val="tx1"/>
          </a:solidFill>
          <a:latin typeface="Franklin Gothic Book" panose="020B0503020102020204" pitchFamily="34" charset="0"/>
          <a:ea typeface="+mn-ea"/>
          <a:cs typeface="+mn-cs"/>
        </a:defRPr>
      </a:lvl2pPr>
      <a:lvl3pPr marL="804863" indent="-227013" algn="l" defTabSz="914400" rtl="0" eaLnBrk="1" latinLnBrk="0" hangingPunct="1">
        <a:lnSpc>
          <a:spcPct val="90000"/>
        </a:lnSpc>
        <a:spcBef>
          <a:spcPts val="500"/>
        </a:spcBef>
        <a:spcAft>
          <a:spcPts val="300"/>
        </a:spcAft>
        <a:buClr>
          <a:srgbClr val="EC5A5E"/>
        </a:buClr>
        <a:buSzPct val="99000"/>
        <a:buFont typeface="System Font Regular"/>
        <a:buChar char="‣"/>
        <a:tabLst/>
        <a:defRPr sz="1800" b="0" i="0" kern="1200">
          <a:solidFill>
            <a:schemeClr val="tx1"/>
          </a:solidFill>
          <a:latin typeface="Franklin Gothic Book" panose="020B0503020102020204" pitchFamily="34" charset="0"/>
          <a:ea typeface="+mn-ea"/>
          <a:cs typeface="+mn-cs"/>
        </a:defRPr>
      </a:lvl3pPr>
      <a:lvl4pPr marL="973138" indent="-168275" algn="l" defTabSz="914400" rtl="0" eaLnBrk="1" latinLnBrk="0" hangingPunct="1">
        <a:lnSpc>
          <a:spcPct val="90000"/>
        </a:lnSpc>
        <a:spcBef>
          <a:spcPts val="500"/>
        </a:spcBef>
        <a:spcAft>
          <a:spcPts val="300"/>
        </a:spcAft>
        <a:buClr>
          <a:srgbClr val="46ADD2"/>
        </a:buClr>
        <a:buFont typeface="System Font Regular"/>
        <a:buChar char="▪"/>
        <a:tabLst/>
        <a:defRPr sz="1600" b="0" i="0" kern="1200">
          <a:solidFill>
            <a:schemeClr val="tx1"/>
          </a:solidFill>
          <a:latin typeface="Franklin Gothic Book" panose="020B0503020102020204" pitchFamily="34" charset="0"/>
          <a:ea typeface="+mn-ea"/>
          <a:cs typeface="+mn-cs"/>
        </a:defRPr>
      </a:lvl4pPr>
      <a:lvl5pPr marL="1147763" indent="-174625" algn="l" defTabSz="914400" rtl="0" eaLnBrk="1" latinLnBrk="0" hangingPunct="1">
        <a:lnSpc>
          <a:spcPct val="90000"/>
        </a:lnSpc>
        <a:spcBef>
          <a:spcPts val="500"/>
        </a:spcBef>
        <a:spcAft>
          <a:spcPts val="300"/>
        </a:spcAft>
        <a:buFont typeface="System Font Regular"/>
        <a:buChar char="⁃"/>
        <a:tabLst/>
        <a:defRPr sz="1400" b="0" i="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7A7CA9-8C5E-A3DC-01F6-D3827023E731}"/>
              </a:ext>
            </a:extLst>
          </p:cNvPr>
          <p:cNvSpPr>
            <a:spLocks noGrp="1"/>
          </p:cNvSpPr>
          <p:nvPr>
            <p:ph type="title"/>
          </p:nvPr>
        </p:nvSpPr>
        <p:spPr>
          <a:xfrm>
            <a:off x="497840" y="308600"/>
            <a:ext cx="11196320" cy="813311"/>
          </a:xfrm>
          <a:prstGeom prst="rect">
            <a:avLst/>
          </a:prstGeom>
        </p:spPr>
        <p:txBody>
          <a:bodyPr vert="horz" lIns="91440" tIns="45720" rIns="91440" bIns="45720" rtlCol="0" anchor="ctr">
            <a:normAutofit/>
          </a:bodyPr>
          <a:lstStyle/>
          <a:p>
            <a:r>
              <a:rPr lang="en-US"/>
              <a:t>Click to edit</a:t>
            </a:r>
          </a:p>
        </p:txBody>
      </p:sp>
      <p:sp>
        <p:nvSpPr>
          <p:cNvPr id="3" name="Text Placeholder 2">
            <a:extLst>
              <a:ext uri="{FF2B5EF4-FFF2-40B4-BE49-F238E27FC236}">
                <a16:creationId xmlns:a16="http://schemas.microsoft.com/office/drawing/2014/main" id="{DA9CAA58-DBBF-0AC5-BDF4-10727D6D9BDC}"/>
              </a:ext>
            </a:extLst>
          </p:cNvPr>
          <p:cNvSpPr>
            <a:spLocks noGrp="1"/>
          </p:cNvSpPr>
          <p:nvPr>
            <p:ph type="body" idx="1"/>
          </p:nvPr>
        </p:nvSpPr>
        <p:spPr>
          <a:xfrm>
            <a:off x="497840" y="1295400"/>
            <a:ext cx="11196320" cy="5021510"/>
          </a:xfrm>
          <a:prstGeom prst="rect">
            <a:avLst/>
          </a:prstGeom>
        </p:spPr>
        <p:txBody>
          <a:bodyPr vert="horz" lIns="91440" tIns="45720" rIns="91440" bIns="45720" rtlCol="0">
            <a:normAutofit/>
          </a:body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FFD51-389D-AA56-4310-29E38A48D16D}"/>
              </a:ext>
            </a:extLst>
          </p:cNvPr>
          <p:cNvSpPr>
            <a:spLocks noGrp="1"/>
          </p:cNvSpPr>
          <p:nvPr>
            <p:ph type="dt" sz="half" idx="2"/>
          </p:nvPr>
        </p:nvSpPr>
        <p:spPr>
          <a:xfrm>
            <a:off x="6964680" y="6458879"/>
            <a:ext cx="2743200" cy="262596"/>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fld id="{C22754E0-D498-4A4D-A221-B04F726A5CB9}" type="datetime1">
              <a:rPr lang="en-US" smtClean="0"/>
              <a:t>2/27/24</a:t>
            </a:fld>
            <a:endParaRPr lang="en-US" dirty="0"/>
          </a:p>
        </p:txBody>
      </p:sp>
      <p:sp>
        <p:nvSpPr>
          <p:cNvPr id="5" name="Footer Placeholder 4">
            <a:extLst>
              <a:ext uri="{FF2B5EF4-FFF2-40B4-BE49-F238E27FC236}">
                <a16:creationId xmlns:a16="http://schemas.microsoft.com/office/drawing/2014/main" id="{4C3802B1-17ED-2EEC-A837-5EFF31A5EE3A}"/>
              </a:ext>
            </a:extLst>
          </p:cNvPr>
          <p:cNvSpPr>
            <a:spLocks noGrp="1"/>
          </p:cNvSpPr>
          <p:nvPr>
            <p:ph type="ftr" sz="quarter" idx="3"/>
          </p:nvPr>
        </p:nvSpPr>
        <p:spPr>
          <a:xfrm>
            <a:off x="2050676" y="6458880"/>
            <a:ext cx="4914004" cy="262595"/>
          </a:xfrm>
          <a:prstGeom prst="rect">
            <a:avLst/>
          </a:prstGeom>
        </p:spPr>
        <p:txBody>
          <a:bodyPr vert="horz" lIns="91440" tIns="45720" rIns="91440" bIns="45720" rtlCol="0" anchor="ctr"/>
          <a:lstStyle>
            <a:lvl1pPr algn="l">
              <a:defRPr sz="1200" b="0" i="0">
                <a:solidFill>
                  <a:schemeClr val="tx1">
                    <a:tint val="75000"/>
                  </a:schemeClr>
                </a:solidFill>
                <a:latin typeface="Arial" panose="020B0604020202020204" pitchFamily="34" charset="0"/>
              </a:defRPr>
            </a:lvl1pPr>
          </a:lstStyle>
          <a:p>
            <a:r>
              <a:rPr lang="en-US" dirty="0"/>
              <a:t>December 19, 2023</a:t>
            </a:r>
          </a:p>
        </p:txBody>
      </p:sp>
      <p:sp>
        <p:nvSpPr>
          <p:cNvPr id="6" name="Slide Number Placeholder 5">
            <a:extLst>
              <a:ext uri="{FF2B5EF4-FFF2-40B4-BE49-F238E27FC236}">
                <a16:creationId xmlns:a16="http://schemas.microsoft.com/office/drawing/2014/main" id="{32B9AB3F-306E-0423-1976-9B2826760E9A}"/>
              </a:ext>
            </a:extLst>
          </p:cNvPr>
          <p:cNvSpPr>
            <a:spLocks noGrp="1"/>
          </p:cNvSpPr>
          <p:nvPr>
            <p:ph type="sldNum" sz="quarter" idx="4"/>
          </p:nvPr>
        </p:nvSpPr>
        <p:spPr>
          <a:xfrm>
            <a:off x="11765280" y="6458879"/>
            <a:ext cx="426720" cy="262596"/>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defRPr>
            </a:lvl1pPr>
          </a:lstStyle>
          <a:p>
            <a:fld id="{51B7A70D-E265-6341-AB1E-CDBA7C12BC3D}" type="slidenum">
              <a:rPr lang="en-US" smtClean="0"/>
              <a:pPr/>
              <a:t>‹#›</a:t>
            </a:fld>
            <a:endParaRPr lang="en-US" dirty="0"/>
          </a:p>
        </p:txBody>
      </p:sp>
      <p:pic>
        <p:nvPicPr>
          <p:cNvPr id="8" name="Graphic 7">
            <a:extLst>
              <a:ext uri="{FF2B5EF4-FFF2-40B4-BE49-F238E27FC236}">
                <a16:creationId xmlns:a16="http://schemas.microsoft.com/office/drawing/2014/main" id="{C9C01F7C-A3DD-96A8-5A31-720D35DD7E58}"/>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1060808" y="6458879"/>
            <a:ext cx="640076" cy="262595"/>
          </a:xfrm>
          <a:prstGeom prst="rect">
            <a:avLst/>
          </a:prstGeom>
        </p:spPr>
      </p:pic>
      <p:pic>
        <p:nvPicPr>
          <p:cNvPr id="10" name="Graphic 9">
            <a:extLst>
              <a:ext uri="{FF2B5EF4-FFF2-40B4-BE49-F238E27FC236}">
                <a16:creationId xmlns:a16="http://schemas.microsoft.com/office/drawing/2014/main" id="{9BABF1F8-6E63-6079-09D3-A13B77EAF27A}"/>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t="37724" b="38317"/>
          <a:stretch/>
        </p:blipFill>
        <p:spPr>
          <a:xfrm>
            <a:off x="497840" y="6458880"/>
            <a:ext cx="1418366" cy="262595"/>
          </a:xfrm>
          <a:prstGeom prst="rect">
            <a:avLst/>
          </a:prstGeom>
        </p:spPr>
      </p:pic>
    </p:spTree>
    <p:extLst>
      <p:ext uri="{BB962C8B-B14F-4D97-AF65-F5344CB8AC3E}">
        <p14:creationId xmlns:p14="http://schemas.microsoft.com/office/powerpoint/2010/main" val="306177019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hf hdr="0" dt="0"/>
  <p:txStyles>
    <p:titleStyle>
      <a:lvl1pPr algn="l" defTabSz="914400" rtl="0" eaLnBrk="1" latinLnBrk="0" hangingPunct="1">
        <a:lnSpc>
          <a:spcPct val="90000"/>
        </a:lnSpc>
        <a:spcBef>
          <a:spcPct val="0"/>
        </a:spcBef>
        <a:buNone/>
        <a:defRPr sz="3600" b="1" i="0" kern="1200">
          <a:solidFill>
            <a:schemeClr val="accent2"/>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spcAft>
          <a:spcPts val="300"/>
        </a:spcAft>
        <a:buFontTx/>
        <a:buBlip>
          <a:blip r:embed="rId19">
            <a:extLst>
              <a:ext uri="{96DAC541-7B7A-43D3-8B79-37D633B846F1}">
                <asvg:svgBlip xmlns:asvg="http://schemas.microsoft.com/office/drawing/2016/SVG/main" r:embed="rId20"/>
              </a:ext>
            </a:extLst>
          </a:blip>
        </a:buBlip>
        <a:defRPr sz="2400" b="0" i="0" kern="1200">
          <a:solidFill>
            <a:schemeClr val="tx1"/>
          </a:solidFill>
          <a:latin typeface="Arial" panose="020B0604020202020204" pitchFamily="34" charset="0"/>
          <a:ea typeface="+mn-ea"/>
          <a:cs typeface="Arial" panose="020B0604020202020204" pitchFamily="34" charset="0"/>
        </a:defRPr>
      </a:lvl1pPr>
      <a:lvl2pPr marL="522288" indent="-236538" algn="l" defTabSz="914400" rtl="0" eaLnBrk="1" latinLnBrk="0" hangingPunct="1">
        <a:lnSpc>
          <a:spcPct val="90000"/>
        </a:lnSpc>
        <a:spcBef>
          <a:spcPts val="500"/>
        </a:spcBef>
        <a:spcAft>
          <a:spcPts val="300"/>
        </a:spcAft>
        <a:buClr>
          <a:srgbClr val="6C8739"/>
        </a:buClr>
        <a:buFont typeface="Arial" panose="020B0604020202020204" pitchFamily="34" charset="0"/>
        <a:buChar char="•"/>
        <a:tabLst/>
        <a:defRPr sz="2000" b="0" i="0" kern="1200">
          <a:solidFill>
            <a:schemeClr val="tx1"/>
          </a:solidFill>
          <a:latin typeface="Arial" panose="020B0604020202020204" pitchFamily="34" charset="0"/>
          <a:ea typeface="+mn-ea"/>
          <a:cs typeface="Arial" panose="020B0604020202020204" pitchFamily="34" charset="0"/>
        </a:defRPr>
      </a:lvl2pPr>
      <a:lvl3pPr marL="804863" indent="-227013" algn="l" defTabSz="914400" rtl="0" eaLnBrk="1" latinLnBrk="0" hangingPunct="1">
        <a:lnSpc>
          <a:spcPct val="90000"/>
        </a:lnSpc>
        <a:spcBef>
          <a:spcPts val="500"/>
        </a:spcBef>
        <a:spcAft>
          <a:spcPts val="300"/>
        </a:spcAft>
        <a:buClr>
          <a:srgbClr val="EC5A5E"/>
        </a:buClr>
        <a:buSzPct val="99000"/>
        <a:buFont typeface="System Font Regular"/>
        <a:buChar char="‣"/>
        <a:tabLst/>
        <a:defRPr sz="1800" b="0" i="0" kern="1200">
          <a:solidFill>
            <a:schemeClr val="tx1"/>
          </a:solidFill>
          <a:latin typeface="Arial" panose="020B0604020202020204" pitchFamily="34" charset="0"/>
          <a:ea typeface="+mn-ea"/>
          <a:cs typeface="Arial" panose="020B0604020202020204" pitchFamily="34" charset="0"/>
        </a:defRPr>
      </a:lvl3pPr>
      <a:lvl4pPr marL="973138" indent="-168275" algn="l" defTabSz="914400" rtl="0" eaLnBrk="1" latinLnBrk="0" hangingPunct="1">
        <a:lnSpc>
          <a:spcPct val="90000"/>
        </a:lnSpc>
        <a:spcBef>
          <a:spcPts val="500"/>
        </a:spcBef>
        <a:spcAft>
          <a:spcPts val="300"/>
        </a:spcAft>
        <a:buClr>
          <a:srgbClr val="46ADD2"/>
        </a:buClr>
        <a:buFont typeface="System Font Regular"/>
        <a:buChar char="▪"/>
        <a:tabLst/>
        <a:defRPr sz="1600" b="0" i="0" kern="1200">
          <a:solidFill>
            <a:schemeClr val="tx1"/>
          </a:solidFill>
          <a:latin typeface="Arial" panose="020B0604020202020204" pitchFamily="34" charset="0"/>
          <a:ea typeface="+mn-ea"/>
          <a:cs typeface="Arial" panose="020B0604020202020204" pitchFamily="34" charset="0"/>
        </a:defRPr>
      </a:lvl4pPr>
      <a:lvl5pPr marL="1147763" indent="-174625" algn="l" defTabSz="914400" rtl="0" eaLnBrk="1" latinLnBrk="0" hangingPunct="1">
        <a:lnSpc>
          <a:spcPct val="90000"/>
        </a:lnSpc>
        <a:spcBef>
          <a:spcPts val="500"/>
        </a:spcBef>
        <a:spcAft>
          <a:spcPts val="300"/>
        </a:spcAft>
        <a:buFont typeface="System Font Regular"/>
        <a:buChar char="⁃"/>
        <a:tabLst/>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0480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9" name="Rectangle 8">
            <a:extLst>
              <a:ext uri="{FF2B5EF4-FFF2-40B4-BE49-F238E27FC236}">
                <a16:creationId xmlns:a16="http://schemas.microsoft.com/office/drawing/2014/main" id="{415E11F5-E462-6C37-8609-F7158258C0FD}"/>
              </a:ext>
            </a:extLst>
          </p:cNvPr>
          <p:cNvSpPr/>
          <p:nvPr userDrawn="1"/>
        </p:nvSpPr>
        <p:spPr>
          <a:xfrm>
            <a:off x="2085115" y="6245510"/>
            <a:ext cx="10106886" cy="365125"/>
          </a:xfrm>
          <a:prstGeom prst="rect">
            <a:avLst/>
          </a:prstGeom>
          <a:solidFill>
            <a:srgbClr val="58595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838200" y="1630368"/>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07411" y="6245988"/>
            <a:ext cx="2371225"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
        <p:nvSpPr>
          <p:cNvPr id="5" name="Footer Placeholder 4"/>
          <p:cNvSpPr>
            <a:spLocks noGrp="1"/>
          </p:cNvSpPr>
          <p:nvPr>
            <p:ph type="ftr" sz="quarter" idx="3"/>
          </p:nvPr>
        </p:nvSpPr>
        <p:spPr>
          <a:xfrm>
            <a:off x="2085114" y="6245988"/>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t>
            </a:r>
          </a:p>
        </p:txBody>
      </p:sp>
      <p:sp>
        <p:nvSpPr>
          <p:cNvPr id="6" name="Slide Number Placeholder 5"/>
          <p:cNvSpPr>
            <a:spLocks noGrp="1"/>
          </p:cNvSpPr>
          <p:nvPr>
            <p:ph type="sldNum" sz="quarter" idx="4"/>
          </p:nvPr>
        </p:nvSpPr>
        <p:spPr>
          <a:xfrm>
            <a:off x="10889672" y="6245988"/>
            <a:ext cx="464127" cy="365125"/>
          </a:xfrm>
          <a:prstGeom prst="rect">
            <a:avLst/>
          </a:prstGeom>
        </p:spPr>
        <p:txBody>
          <a:bodyPr vert="horz" lIns="91440" tIns="45720" rIns="91440" bIns="45720" rtlCol="0" anchor="ctr"/>
          <a:lstStyle>
            <a:lvl1pPr algn="r">
              <a:defRPr sz="1200">
                <a:solidFill>
                  <a:schemeClr val="bg1"/>
                </a:solidFill>
              </a:defRPr>
            </a:lvl1pPr>
          </a:lstStyle>
          <a:p>
            <a:fld id="{4D728D56-56E5-9F4E-820E-A195734D961A}" type="slidenum">
              <a:rPr lang="en-US" smtClean="0"/>
              <a:pPr/>
              <a:t>‹#›</a:t>
            </a:fld>
            <a:endParaRPr lang="en-US" dirty="0"/>
          </a:p>
        </p:txBody>
      </p:sp>
      <p:pic>
        <p:nvPicPr>
          <p:cNvPr id="7" name="Picture 6" descr="A close up of a sign&#10;&#10;Description generated with high confidence">
            <a:extLst>
              <a:ext uri="{FF2B5EF4-FFF2-40B4-BE49-F238E27FC236}">
                <a16:creationId xmlns:a16="http://schemas.microsoft.com/office/drawing/2014/main" id="{45D7B899-0A83-05CD-E5D6-0772FE168685}"/>
              </a:ext>
            </a:extLst>
          </p:cNvPr>
          <p:cNvPicPr>
            <a:picLocks noChangeAspect="1"/>
          </p:cNvPicPr>
          <p:nvPr userDrawn="1"/>
        </p:nvPicPr>
        <p:blipFill rotWithShape="1">
          <a:blip r:embed="rId14"/>
          <a:srcRect l="13004" r="10248" b="19516"/>
          <a:stretch/>
        </p:blipFill>
        <p:spPr>
          <a:xfrm>
            <a:off x="762005" y="6176766"/>
            <a:ext cx="1210175" cy="502611"/>
          </a:xfrm>
          <a:prstGeom prst="rect">
            <a:avLst/>
          </a:prstGeom>
        </p:spPr>
      </p:pic>
      <p:sp>
        <p:nvSpPr>
          <p:cNvPr id="10" name="Rectangle 9">
            <a:extLst>
              <a:ext uri="{FF2B5EF4-FFF2-40B4-BE49-F238E27FC236}">
                <a16:creationId xmlns:a16="http://schemas.microsoft.com/office/drawing/2014/main" id="{EFFAFCE8-4628-AE19-A2CE-FB3F997ADA43}"/>
              </a:ext>
            </a:extLst>
          </p:cNvPr>
          <p:cNvSpPr/>
          <p:nvPr userDrawn="1"/>
        </p:nvSpPr>
        <p:spPr>
          <a:xfrm>
            <a:off x="0" y="6245510"/>
            <a:ext cx="649070" cy="365125"/>
          </a:xfrm>
          <a:prstGeom prst="rect">
            <a:avLst/>
          </a:prstGeom>
          <a:solidFill>
            <a:srgbClr val="58595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4F25F32-B0FA-C7BF-4B6B-5B381DB29F47}"/>
              </a:ext>
            </a:extLst>
          </p:cNvPr>
          <p:cNvSpPr/>
          <p:nvPr userDrawn="1"/>
        </p:nvSpPr>
        <p:spPr>
          <a:xfrm>
            <a:off x="0" y="149510"/>
            <a:ext cx="12192001" cy="127108"/>
          </a:xfrm>
          <a:prstGeom prst="rect">
            <a:avLst/>
          </a:prstGeom>
          <a:solidFill>
            <a:srgbClr val="58595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869617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ftr="0" dt="0"/>
  <p:txStyles>
    <p:titleStyle>
      <a:lvl1pPr algn="l" defTabSz="914400" rtl="0" eaLnBrk="1" latinLnBrk="0" hangingPunct="1">
        <a:lnSpc>
          <a:spcPct val="90000"/>
        </a:lnSpc>
        <a:spcBef>
          <a:spcPct val="0"/>
        </a:spcBef>
        <a:buNone/>
        <a:defRPr sz="4000" b="1" kern="1200">
          <a:solidFill>
            <a:srgbClr val="58595B"/>
          </a:solidFill>
          <a:latin typeface="Arial" panose="020B0604020202020204" pitchFamily="34" charset="0"/>
          <a:ea typeface="Arial" panose="020B0604020202020204" pitchFamily="34" charset="0"/>
          <a:cs typeface="Arial" panose="020B0604020202020204" pitchFamily="34" charset="0"/>
        </a:defRPr>
      </a:lvl1pPr>
    </p:titleStyle>
    <p:bodyStyle>
      <a:lvl1pPr marL="285750" indent="-285750" algn="l" defTabSz="914400" rtl="0" eaLnBrk="1" latinLnBrk="0" hangingPunct="1">
        <a:lnSpc>
          <a:spcPct val="90000"/>
        </a:lnSpc>
        <a:spcBef>
          <a:spcPts val="0"/>
        </a:spcBef>
        <a:spcAft>
          <a:spcPts val="900"/>
        </a:spcAft>
        <a:buClr>
          <a:srgbClr val="FCC100"/>
        </a:buClr>
        <a:buFont typeface="Arial" panose="020B0604020202020204" pitchFamily="34" charset="0"/>
        <a:buChar char="•"/>
        <a:tabLst/>
        <a:defRPr sz="2800" b="1" kern="1200">
          <a:solidFill>
            <a:srgbClr val="58595B"/>
          </a:solidFill>
          <a:latin typeface="Arial" panose="020B0604020202020204" pitchFamily="34" charset="0"/>
          <a:ea typeface="Arial" panose="020B0604020202020204" pitchFamily="34" charset="0"/>
          <a:cs typeface="Arial" panose="020B0604020202020204" pitchFamily="34" charset="0"/>
        </a:defRPr>
      </a:lvl1pPr>
      <a:lvl2pPr marL="649288" indent="-363538" algn="l" defTabSz="914400" rtl="0" eaLnBrk="1" latinLnBrk="0" hangingPunct="1">
        <a:lnSpc>
          <a:spcPct val="90000"/>
        </a:lnSpc>
        <a:spcBef>
          <a:spcPts val="0"/>
        </a:spcBef>
        <a:spcAft>
          <a:spcPts val="600"/>
        </a:spcAft>
        <a:buClr>
          <a:srgbClr val="58595B"/>
        </a:buClr>
        <a:buFont typeface="Wingdings" charset="2"/>
        <a:buChar char="§"/>
        <a:tabLst/>
        <a:defRPr sz="2400" kern="1200">
          <a:solidFill>
            <a:srgbClr val="58595B"/>
          </a:solidFill>
          <a:latin typeface="Arial" panose="020B0604020202020204" pitchFamily="34" charset="0"/>
          <a:ea typeface="Arial" panose="020B0604020202020204" pitchFamily="34" charset="0"/>
          <a:cs typeface="Arial" panose="020B0604020202020204" pitchFamily="34" charset="0"/>
        </a:defRPr>
      </a:lvl2pPr>
      <a:lvl3pPr marL="1036638" indent="-349250" algn="l" defTabSz="914400" rtl="0" eaLnBrk="1" latinLnBrk="0" hangingPunct="1">
        <a:lnSpc>
          <a:spcPct val="90000"/>
        </a:lnSpc>
        <a:spcBef>
          <a:spcPts val="0"/>
        </a:spcBef>
        <a:spcAft>
          <a:spcPts val="600"/>
        </a:spcAft>
        <a:buClr>
          <a:schemeClr val="tx1">
            <a:lumMod val="50000"/>
            <a:lumOff val="50000"/>
          </a:schemeClr>
        </a:buClr>
        <a:buSzPct val="75000"/>
        <a:buFont typeface="System Font Regular"/>
        <a:buChar char="−"/>
        <a:tabLst/>
        <a:defRPr sz="2000" kern="1200">
          <a:solidFill>
            <a:srgbClr val="58595B"/>
          </a:solidFill>
          <a:latin typeface="Arial" panose="020B0604020202020204" pitchFamily="34" charset="0"/>
          <a:ea typeface="Arial" panose="020B0604020202020204" pitchFamily="34" charset="0"/>
          <a:cs typeface="Arial" panose="020B0604020202020204" pitchFamily="34" charset="0"/>
        </a:defRPr>
      </a:lvl3pPr>
      <a:lvl4pPr marL="1374775" indent="-338138" algn="l" defTabSz="914400" rtl="0" eaLnBrk="1" latinLnBrk="0" hangingPunct="1">
        <a:lnSpc>
          <a:spcPct val="90000"/>
        </a:lnSpc>
        <a:spcBef>
          <a:spcPts val="0"/>
        </a:spcBef>
        <a:spcAft>
          <a:spcPts val="600"/>
        </a:spcAft>
        <a:buClr>
          <a:srgbClr val="FCC100"/>
        </a:buClr>
        <a:buSzPct val="75000"/>
        <a:buFont typeface="Courier New" panose="02070309020205020404" pitchFamily="49" charset="0"/>
        <a:buChar char="o"/>
        <a:tabLst/>
        <a:defRPr sz="1800" kern="1200">
          <a:solidFill>
            <a:srgbClr val="58595B"/>
          </a:solidFill>
          <a:latin typeface="Arial" panose="020B0604020202020204" pitchFamily="34" charset="0"/>
          <a:ea typeface="Arial" panose="020B0604020202020204" pitchFamily="34" charset="0"/>
          <a:cs typeface="Arial" panose="020B0604020202020204" pitchFamily="34" charset="0"/>
        </a:defRPr>
      </a:lvl4pPr>
      <a:lvl5pPr marL="1781175" marR="0" indent="-406400" algn="l" defTabSz="914400" rtl="0" eaLnBrk="1" fontAlgn="auto" latinLnBrk="0" hangingPunct="1">
        <a:lnSpc>
          <a:spcPct val="90000"/>
        </a:lnSpc>
        <a:spcBef>
          <a:spcPts val="0"/>
        </a:spcBef>
        <a:spcAft>
          <a:spcPts val="600"/>
        </a:spcAft>
        <a:buClr>
          <a:schemeClr val="bg1">
            <a:lumMod val="50000"/>
          </a:schemeClr>
        </a:buClr>
        <a:buSzPct val="80000"/>
        <a:buFont typeface="System Font Regular"/>
        <a:buChar char="✛"/>
        <a:tabLst/>
        <a:defRPr sz="1800" kern="1200">
          <a:solidFill>
            <a:srgbClr val="58595B"/>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8DAE01-3129-A152-AE16-47F2E7C92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289087-B94A-D924-B99D-BC8E73B05F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ACBF1-CC1E-968A-2EEB-AC0A78B07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926F0B-7B1C-47C7-B14D-B140CC641C7C}" type="datetimeFigureOut">
              <a:rPr lang="en-US" smtClean="0"/>
              <a:t>2/27/24</a:t>
            </a:fld>
            <a:endParaRPr lang="en-US" dirty="0"/>
          </a:p>
        </p:txBody>
      </p:sp>
      <p:sp>
        <p:nvSpPr>
          <p:cNvPr id="5" name="Footer Placeholder 4">
            <a:extLst>
              <a:ext uri="{FF2B5EF4-FFF2-40B4-BE49-F238E27FC236}">
                <a16:creationId xmlns:a16="http://schemas.microsoft.com/office/drawing/2014/main" id="{B032919D-0324-6A4F-AA4A-492623D26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E6234EE-3B51-D70C-4BDA-ED94A5E0B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CD68A-8F81-4979-A9FA-7CE423E5ADD6}" type="slidenum">
              <a:rPr lang="en-US" smtClean="0"/>
              <a:t>‹#›</a:t>
            </a:fld>
            <a:endParaRPr lang="en-US" dirty="0"/>
          </a:p>
        </p:txBody>
      </p:sp>
    </p:spTree>
    <p:extLst>
      <p:ext uri="{BB962C8B-B14F-4D97-AF65-F5344CB8AC3E}">
        <p14:creationId xmlns:p14="http://schemas.microsoft.com/office/powerpoint/2010/main" val="229084178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4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2/27/24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00247270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s://pixabay.com/en/affirmative-confirm-checked-check-156538/"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3" Type="http://schemas.openxmlformats.org/officeDocument/2006/relationships/image" Target="../media/image78.svg"/><Relationship Id="rId7" Type="http://schemas.openxmlformats.org/officeDocument/2006/relationships/image" Target="../media/image82.svg"/><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1" Type="http://schemas.openxmlformats.org/officeDocument/2006/relationships/slideLayout" Target="../slideLayouts/slideLayout2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2.xml"/><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5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png"/><Relationship Id="rId1" Type="http://schemas.openxmlformats.org/officeDocument/2006/relationships/slideLayout" Target="../slideLayouts/slideLayout60.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03907" y="6563644"/>
            <a:ext cx="74295" cy="74295"/>
          </a:xfrm>
          <a:custGeom>
            <a:avLst/>
            <a:gdLst/>
            <a:ahLst/>
            <a:cxnLst/>
            <a:rect l="l" t="t" r="r" b="b"/>
            <a:pathLst>
              <a:path w="74295" h="74295">
                <a:moveTo>
                  <a:pt x="1569" y="0"/>
                </a:moveTo>
                <a:lnTo>
                  <a:pt x="0" y="135"/>
                </a:lnTo>
                <a:lnTo>
                  <a:pt x="0" y="72309"/>
                </a:lnTo>
                <a:lnTo>
                  <a:pt x="1630" y="73940"/>
                </a:lnTo>
                <a:lnTo>
                  <a:pt x="72491" y="73940"/>
                </a:lnTo>
                <a:lnTo>
                  <a:pt x="73920" y="72581"/>
                </a:lnTo>
                <a:lnTo>
                  <a:pt x="2535" y="922"/>
                </a:lnTo>
                <a:lnTo>
                  <a:pt x="1569" y="0"/>
                </a:lnTo>
                <a:close/>
              </a:path>
            </a:pathLst>
          </a:custGeom>
          <a:solidFill>
            <a:srgbClr val="FBB7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3" name="object 3"/>
          <p:cNvPicPr/>
          <p:nvPr/>
        </p:nvPicPr>
        <p:blipFill>
          <a:blip r:embed="rId2" cstate="print"/>
          <a:stretch>
            <a:fillRect/>
          </a:stretch>
        </p:blipFill>
        <p:spPr>
          <a:xfrm>
            <a:off x="11145352" y="6417740"/>
            <a:ext cx="205001" cy="219391"/>
          </a:xfrm>
          <a:prstGeom prst="rect">
            <a:avLst/>
          </a:prstGeom>
        </p:spPr>
      </p:pic>
      <p:grpSp>
        <p:nvGrpSpPr>
          <p:cNvPr id="4" name="object 4"/>
          <p:cNvGrpSpPr/>
          <p:nvPr/>
        </p:nvGrpSpPr>
        <p:grpSpPr>
          <a:xfrm>
            <a:off x="-3221" y="0"/>
            <a:ext cx="12192000" cy="6858000"/>
            <a:chOff x="0" y="0"/>
            <a:chExt cx="12192000" cy="6858000"/>
          </a:xfrm>
        </p:grpSpPr>
        <p:sp>
          <p:nvSpPr>
            <p:cNvPr id="5" name="object 5"/>
            <p:cNvSpPr/>
            <p:nvPr/>
          </p:nvSpPr>
          <p:spPr>
            <a:xfrm>
              <a:off x="11403902" y="6411124"/>
              <a:ext cx="292100" cy="227329"/>
            </a:xfrm>
            <a:custGeom>
              <a:avLst/>
              <a:gdLst/>
              <a:ahLst/>
              <a:cxnLst/>
              <a:rect l="l" t="t" r="r" b="b"/>
              <a:pathLst>
                <a:path w="292100" h="227329">
                  <a:moveTo>
                    <a:pt x="64033" y="84632"/>
                  </a:moveTo>
                  <a:lnTo>
                    <a:pt x="63588" y="77622"/>
                  </a:lnTo>
                  <a:lnTo>
                    <a:pt x="60490" y="67056"/>
                  </a:lnTo>
                  <a:lnTo>
                    <a:pt x="52146" y="56591"/>
                  </a:lnTo>
                  <a:lnTo>
                    <a:pt x="35966" y="49898"/>
                  </a:lnTo>
                  <a:lnTo>
                    <a:pt x="33794" y="49542"/>
                  </a:lnTo>
                  <a:lnTo>
                    <a:pt x="31470" y="49263"/>
                  </a:lnTo>
                  <a:lnTo>
                    <a:pt x="28943" y="49161"/>
                  </a:lnTo>
                  <a:lnTo>
                    <a:pt x="28740" y="49123"/>
                  </a:lnTo>
                  <a:lnTo>
                    <a:pt x="27736" y="49098"/>
                  </a:lnTo>
                  <a:lnTo>
                    <a:pt x="3162" y="49098"/>
                  </a:lnTo>
                  <a:lnTo>
                    <a:pt x="2679" y="49199"/>
                  </a:lnTo>
                  <a:lnTo>
                    <a:pt x="1854" y="49555"/>
                  </a:lnTo>
                  <a:lnTo>
                    <a:pt x="1511" y="49796"/>
                  </a:lnTo>
                  <a:lnTo>
                    <a:pt x="1206" y="50101"/>
                  </a:lnTo>
                  <a:lnTo>
                    <a:pt x="419" y="50800"/>
                  </a:lnTo>
                  <a:lnTo>
                    <a:pt x="25" y="51727"/>
                  </a:lnTo>
                  <a:lnTo>
                    <a:pt x="0" y="117792"/>
                  </a:lnTo>
                  <a:lnTo>
                    <a:pt x="1625" y="119443"/>
                  </a:lnTo>
                  <a:lnTo>
                    <a:pt x="3657" y="119443"/>
                  </a:lnTo>
                  <a:lnTo>
                    <a:pt x="6629" y="119418"/>
                  </a:lnTo>
                  <a:lnTo>
                    <a:pt x="15760" y="119341"/>
                  </a:lnTo>
                  <a:lnTo>
                    <a:pt x="24739" y="119189"/>
                  </a:lnTo>
                  <a:lnTo>
                    <a:pt x="30213" y="118935"/>
                  </a:lnTo>
                  <a:lnTo>
                    <a:pt x="40614" y="116471"/>
                  </a:lnTo>
                  <a:lnTo>
                    <a:pt x="48856" y="112356"/>
                  </a:lnTo>
                  <a:lnTo>
                    <a:pt x="52222" y="109474"/>
                  </a:lnTo>
                  <a:lnTo>
                    <a:pt x="55118" y="107010"/>
                  </a:lnTo>
                  <a:lnTo>
                    <a:pt x="64033" y="87363"/>
                  </a:lnTo>
                  <a:lnTo>
                    <a:pt x="64033" y="84632"/>
                  </a:lnTo>
                  <a:close/>
                </a:path>
                <a:path w="292100" h="227329">
                  <a:moveTo>
                    <a:pt x="291782" y="82613"/>
                  </a:moveTo>
                  <a:lnTo>
                    <a:pt x="291515" y="81470"/>
                  </a:lnTo>
                  <a:lnTo>
                    <a:pt x="291414" y="80886"/>
                  </a:lnTo>
                  <a:lnTo>
                    <a:pt x="281305" y="57251"/>
                  </a:lnTo>
                  <a:lnTo>
                    <a:pt x="247281" y="20116"/>
                  </a:lnTo>
                  <a:lnTo>
                    <a:pt x="204622" y="2082"/>
                  </a:lnTo>
                  <a:lnTo>
                    <a:pt x="183019" y="0"/>
                  </a:lnTo>
                  <a:lnTo>
                    <a:pt x="159715" y="2413"/>
                  </a:lnTo>
                  <a:lnTo>
                    <a:pt x="138049" y="9334"/>
                  </a:lnTo>
                  <a:lnTo>
                    <a:pt x="118529" y="20269"/>
                  </a:lnTo>
                  <a:lnTo>
                    <a:pt x="101612" y="34721"/>
                  </a:lnTo>
                  <a:lnTo>
                    <a:pt x="107302" y="45440"/>
                  </a:lnTo>
                  <a:lnTo>
                    <a:pt x="111302" y="57150"/>
                  </a:lnTo>
                  <a:lnTo>
                    <a:pt x="113703" y="69634"/>
                  </a:lnTo>
                  <a:lnTo>
                    <a:pt x="114592" y="82613"/>
                  </a:lnTo>
                  <a:lnTo>
                    <a:pt x="109867" y="110845"/>
                  </a:lnTo>
                  <a:lnTo>
                    <a:pt x="98602" y="129057"/>
                  </a:lnTo>
                  <a:lnTo>
                    <a:pt x="86474" y="139446"/>
                  </a:lnTo>
                  <a:lnTo>
                    <a:pt x="79133" y="144208"/>
                  </a:lnTo>
                  <a:lnTo>
                    <a:pt x="76974" y="146291"/>
                  </a:lnTo>
                  <a:lnTo>
                    <a:pt x="78206" y="150888"/>
                  </a:lnTo>
                  <a:lnTo>
                    <a:pt x="92659" y="165265"/>
                  </a:lnTo>
                  <a:lnTo>
                    <a:pt x="149999" y="221970"/>
                  </a:lnTo>
                  <a:lnTo>
                    <a:pt x="149872" y="221742"/>
                  </a:lnTo>
                  <a:lnTo>
                    <a:pt x="152971" y="222694"/>
                  </a:lnTo>
                  <a:lnTo>
                    <a:pt x="156273" y="223812"/>
                  </a:lnTo>
                  <a:lnTo>
                    <a:pt x="159499" y="224485"/>
                  </a:lnTo>
                  <a:lnTo>
                    <a:pt x="166090" y="226529"/>
                  </a:lnTo>
                  <a:lnTo>
                    <a:pt x="176923" y="227050"/>
                  </a:lnTo>
                  <a:lnTo>
                    <a:pt x="183197" y="227088"/>
                  </a:lnTo>
                  <a:lnTo>
                    <a:pt x="205968" y="224828"/>
                  </a:lnTo>
                  <a:lnTo>
                    <a:pt x="246316" y="207708"/>
                  </a:lnTo>
                  <a:lnTo>
                    <a:pt x="273723" y="181178"/>
                  </a:lnTo>
                  <a:lnTo>
                    <a:pt x="291033" y="146392"/>
                  </a:lnTo>
                  <a:lnTo>
                    <a:pt x="291033" y="145110"/>
                  </a:lnTo>
                  <a:lnTo>
                    <a:pt x="290144" y="144221"/>
                  </a:lnTo>
                  <a:lnTo>
                    <a:pt x="226834" y="144221"/>
                  </a:lnTo>
                  <a:lnTo>
                    <a:pt x="225767" y="144500"/>
                  </a:lnTo>
                  <a:lnTo>
                    <a:pt x="225005" y="145694"/>
                  </a:lnTo>
                  <a:lnTo>
                    <a:pt x="216852" y="154355"/>
                  </a:lnTo>
                  <a:lnTo>
                    <a:pt x="206946" y="160985"/>
                  </a:lnTo>
                  <a:lnTo>
                    <a:pt x="195630" y="165214"/>
                  </a:lnTo>
                  <a:lnTo>
                    <a:pt x="183222" y="166712"/>
                  </a:lnTo>
                  <a:lnTo>
                    <a:pt x="162877" y="162585"/>
                  </a:lnTo>
                  <a:lnTo>
                    <a:pt x="146253" y="151358"/>
                  </a:lnTo>
                  <a:lnTo>
                    <a:pt x="135051" y="134683"/>
                  </a:lnTo>
                  <a:lnTo>
                    <a:pt x="130937" y="114274"/>
                  </a:lnTo>
                  <a:lnTo>
                    <a:pt x="131953" y="103924"/>
                  </a:lnTo>
                  <a:lnTo>
                    <a:pt x="152552" y="71818"/>
                  </a:lnTo>
                  <a:lnTo>
                    <a:pt x="181597" y="61810"/>
                  </a:lnTo>
                  <a:lnTo>
                    <a:pt x="183197" y="61810"/>
                  </a:lnTo>
                  <a:lnTo>
                    <a:pt x="196037" y="63423"/>
                  </a:lnTo>
                  <a:lnTo>
                    <a:pt x="207708" y="67957"/>
                  </a:lnTo>
                  <a:lnTo>
                    <a:pt x="217817" y="75044"/>
                  </a:lnTo>
                  <a:lnTo>
                    <a:pt x="226009" y="84264"/>
                  </a:lnTo>
                  <a:lnTo>
                    <a:pt x="226669" y="85001"/>
                  </a:lnTo>
                  <a:lnTo>
                    <a:pt x="226758" y="86207"/>
                  </a:lnTo>
                  <a:lnTo>
                    <a:pt x="289699" y="86207"/>
                  </a:lnTo>
                  <a:lnTo>
                    <a:pt x="291007" y="85229"/>
                  </a:lnTo>
                  <a:lnTo>
                    <a:pt x="291680" y="83464"/>
                  </a:lnTo>
                  <a:lnTo>
                    <a:pt x="291782" y="83058"/>
                  </a:lnTo>
                  <a:lnTo>
                    <a:pt x="291782" y="82613"/>
                  </a:lnTo>
                  <a:close/>
                </a:path>
              </a:pathLst>
            </a:custGeom>
            <a:solidFill>
              <a:srgbClr val="FBB7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6" name="object 6"/>
            <p:cNvPicPr/>
            <p:nvPr/>
          </p:nvPicPr>
          <p:blipFill>
            <a:blip r:embed="rId3" cstate="print"/>
            <a:stretch>
              <a:fillRect/>
            </a:stretch>
          </p:blipFill>
          <p:spPr>
            <a:xfrm>
              <a:off x="6096000" y="0"/>
              <a:ext cx="6096000" cy="6857999"/>
            </a:xfrm>
            <a:prstGeom prst="rect">
              <a:avLst/>
            </a:prstGeom>
          </p:spPr>
        </p:pic>
        <p:sp>
          <p:nvSpPr>
            <p:cNvPr id="7" name="object 7"/>
            <p:cNvSpPr/>
            <p:nvPr/>
          </p:nvSpPr>
          <p:spPr>
            <a:xfrm>
              <a:off x="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76707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8" name="object 8"/>
            <p:cNvPicPr/>
            <p:nvPr/>
          </p:nvPicPr>
          <p:blipFill>
            <a:blip r:embed="rId4" cstate="print"/>
            <a:stretch>
              <a:fillRect/>
            </a:stretch>
          </p:blipFill>
          <p:spPr>
            <a:xfrm>
              <a:off x="0" y="1019175"/>
              <a:ext cx="8810624" cy="5438775"/>
            </a:xfrm>
            <a:prstGeom prst="rect">
              <a:avLst/>
            </a:prstGeom>
          </p:spPr>
        </p:pic>
        <p:pic>
          <p:nvPicPr>
            <p:cNvPr id="9" name="object 9"/>
            <p:cNvPicPr/>
            <p:nvPr/>
          </p:nvPicPr>
          <p:blipFill>
            <a:blip r:embed="rId5" cstate="print"/>
            <a:stretch>
              <a:fillRect/>
            </a:stretch>
          </p:blipFill>
          <p:spPr>
            <a:xfrm>
              <a:off x="8867775" y="3676650"/>
              <a:ext cx="2886075" cy="2133600"/>
            </a:xfrm>
            <a:prstGeom prst="rect">
              <a:avLst/>
            </a:prstGeom>
          </p:spPr>
        </p:pic>
        <p:pic>
          <p:nvPicPr>
            <p:cNvPr id="10" name="object 10"/>
            <p:cNvPicPr/>
            <p:nvPr/>
          </p:nvPicPr>
          <p:blipFill>
            <a:blip r:embed="rId6" cstate="print"/>
            <a:stretch>
              <a:fillRect/>
            </a:stretch>
          </p:blipFill>
          <p:spPr>
            <a:xfrm>
              <a:off x="2278478" y="1535826"/>
              <a:ext cx="1548813" cy="166461"/>
            </a:xfrm>
            <a:prstGeom prst="rect">
              <a:avLst/>
            </a:prstGeom>
          </p:spPr>
        </p:pic>
        <p:pic>
          <p:nvPicPr>
            <p:cNvPr id="11" name="object 11"/>
            <p:cNvPicPr/>
            <p:nvPr/>
          </p:nvPicPr>
          <p:blipFill>
            <a:blip r:embed="rId7" cstate="print"/>
            <a:stretch>
              <a:fillRect/>
            </a:stretch>
          </p:blipFill>
          <p:spPr>
            <a:xfrm>
              <a:off x="3014747" y="1267777"/>
              <a:ext cx="185754" cy="183767"/>
            </a:xfrm>
            <a:prstGeom prst="rect">
              <a:avLst/>
            </a:prstGeom>
          </p:spPr>
        </p:pic>
        <p:sp>
          <p:nvSpPr>
            <p:cNvPr id="12" name="object 12"/>
            <p:cNvSpPr/>
            <p:nvPr/>
          </p:nvSpPr>
          <p:spPr>
            <a:xfrm>
              <a:off x="2365196" y="905147"/>
              <a:ext cx="515620" cy="545465"/>
            </a:xfrm>
            <a:custGeom>
              <a:avLst/>
              <a:gdLst/>
              <a:ahLst/>
              <a:cxnLst/>
              <a:rect l="l" t="t" r="r" b="b"/>
              <a:pathLst>
                <a:path w="515619" h="545465">
                  <a:moveTo>
                    <a:pt x="514956" y="399457"/>
                  </a:moveTo>
                  <a:lnTo>
                    <a:pt x="241617" y="399457"/>
                  </a:lnTo>
                  <a:lnTo>
                    <a:pt x="387020" y="543842"/>
                  </a:lnTo>
                  <a:lnTo>
                    <a:pt x="388080" y="544819"/>
                  </a:lnTo>
                  <a:lnTo>
                    <a:pt x="389403" y="545270"/>
                  </a:lnTo>
                  <a:lnTo>
                    <a:pt x="390539" y="545160"/>
                  </a:lnTo>
                  <a:lnTo>
                    <a:pt x="510879" y="545160"/>
                  </a:lnTo>
                  <a:lnTo>
                    <a:pt x="514942" y="541177"/>
                  </a:lnTo>
                  <a:lnTo>
                    <a:pt x="514956" y="399457"/>
                  </a:lnTo>
                  <a:close/>
                </a:path>
                <a:path w="515619" h="545465">
                  <a:moveTo>
                    <a:pt x="510879" y="545160"/>
                  </a:moveTo>
                  <a:lnTo>
                    <a:pt x="390539" y="545160"/>
                  </a:lnTo>
                  <a:lnTo>
                    <a:pt x="510802" y="545235"/>
                  </a:lnTo>
                  <a:close/>
                </a:path>
                <a:path w="515619" h="545465">
                  <a:moveTo>
                    <a:pt x="510853" y="0"/>
                  </a:moveTo>
                  <a:lnTo>
                    <a:pt x="339159" y="0"/>
                  </a:lnTo>
                  <a:lnTo>
                    <a:pt x="0" y="536072"/>
                  </a:lnTo>
                  <a:lnTo>
                    <a:pt x="35" y="541177"/>
                  </a:lnTo>
                  <a:lnTo>
                    <a:pt x="4084" y="545195"/>
                  </a:lnTo>
                  <a:lnTo>
                    <a:pt x="150850" y="545195"/>
                  </a:lnTo>
                  <a:lnTo>
                    <a:pt x="152441" y="541778"/>
                  </a:lnTo>
                  <a:lnTo>
                    <a:pt x="156071" y="536713"/>
                  </a:lnTo>
                  <a:lnTo>
                    <a:pt x="241617" y="399457"/>
                  </a:lnTo>
                  <a:lnTo>
                    <a:pt x="514956" y="399457"/>
                  </a:lnTo>
                  <a:lnTo>
                    <a:pt x="514959" y="362364"/>
                  </a:lnTo>
                  <a:lnTo>
                    <a:pt x="264696" y="362364"/>
                  </a:lnTo>
                  <a:lnTo>
                    <a:pt x="376351" y="183261"/>
                  </a:lnTo>
                  <a:lnTo>
                    <a:pt x="378163" y="180105"/>
                  </a:lnTo>
                  <a:lnTo>
                    <a:pt x="514977" y="180105"/>
                  </a:lnTo>
                  <a:lnTo>
                    <a:pt x="514993" y="4108"/>
                  </a:lnTo>
                  <a:lnTo>
                    <a:pt x="510853" y="0"/>
                  </a:lnTo>
                  <a:close/>
                </a:path>
                <a:path w="515619" h="545465">
                  <a:moveTo>
                    <a:pt x="514977" y="180105"/>
                  </a:moveTo>
                  <a:lnTo>
                    <a:pt x="378163" y="180105"/>
                  </a:lnTo>
                  <a:lnTo>
                    <a:pt x="381758" y="180305"/>
                  </a:lnTo>
                  <a:lnTo>
                    <a:pt x="381572" y="184964"/>
                  </a:lnTo>
                  <a:lnTo>
                    <a:pt x="381455" y="362364"/>
                  </a:lnTo>
                  <a:lnTo>
                    <a:pt x="514959" y="362364"/>
                  </a:lnTo>
                  <a:lnTo>
                    <a:pt x="514977" y="180105"/>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3" name="object 13"/>
            <p:cNvPicPr/>
            <p:nvPr/>
          </p:nvPicPr>
          <p:blipFill>
            <a:blip r:embed="rId8" cstate="print"/>
            <a:stretch>
              <a:fillRect/>
            </a:stretch>
          </p:blipFill>
          <p:spPr>
            <a:xfrm>
              <a:off x="3014797" y="1010706"/>
              <a:ext cx="160812" cy="174844"/>
            </a:xfrm>
            <a:prstGeom prst="rect">
              <a:avLst/>
            </a:prstGeom>
          </p:spPr>
        </p:pic>
        <p:sp>
          <p:nvSpPr>
            <p:cNvPr id="14" name="object 14"/>
            <p:cNvSpPr/>
            <p:nvPr/>
          </p:nvSpPr>
          <p:spPr>
            <a:xfrm>
              <a:off x="3208075" y="888715"/>
              <a:ext cx="539750" cy="564515"/>
            </a:xfrm>
            <a:custGeom>
              <a:avLst/>
              <a:gdLst/>
              <a:ahLst/>
              <a:cxnLst/>
              <a:rect l="l" t="t" r="r" b="b"/>
              <a:pathLst>
                <a:path w="539750" h="564515">
                  <a:moveTo>
                    <a:pt x="266438" y="0"/>
                  </a:moveTo>
                  <a:lnTo>
                    <a:pt x="219307" y="3869"/>
                  </a:lnTo>
                  <a:lnTo>
                    <a:pt x="174665" y="15058"/>
                  </a:lnTo>
                  <a:lnTo>
                    <a:pt x="133135" y="32940"/>
                  </a:lnTo>
                  <a:lnTo>
                    <a:pt x="95339" y="56886"/>
                  </a:lnTo>
                  <a:lnTo>
                    <a:pt x="61901" y="86270"/>
                  </a:lnTo>
                  <a:lnTo>
                    <a:pt x="76213" y="112914"/>
                  </a:lnTo>
                  <a:lnTo>
                    <a:pt x="86275" y="142030"/>
                  </a:lnTo>
                  <a:lnTo>
                    <a:pt x="92304" y="173023"/>
                  </a:lnTo>
                  <a:lnTo>
                    <a:pt x="94518" y="205304"/>
                  </a:lnTo>
                  <a:lnTo>
                    <a:pt x="82639" y="275468"/>
                  </a:lnTo>
                  <a:lnTo>
                    <a:pt x="54359" y="320743"/>
                  </a:lnTo>
                  <a:lnTo>
                    <a:pt x="23892" y="346566"/>
                  </a:lnTo>
                  <a:lnTo>
                    <a:pt x="5452" y="358376"/>
                  </a:lnTo>
                  <a:lnTo>
                    <a:pt x="5604" y="358376"/>
                  </a:lnTo>
                  <a:lnTo>
                    <a:pt x="0" y="363556"/>
                  </a:lnTo>
                  <a:lnTo>
                    <a:pt x="3130" y="375004"/>
                  </a:lnTo>
                  <a:lnTo>
                    <a:pt x="39418" y="410716"/>
                  </a:lnTo>
                  <a:lnTo>
                    <a:pt x="183432" y="551642"/>
                  </a:lnTo>
                  <a:lnTo>
                    <a:pt x="183129" y="551076"/>
                  </a:lnTo>
                  <a:lnTo>
                    <a:pt x="190955" y="553446"/>
                  </a:lnTo>
                  <a:lnTo>
                    <a:pt x="199286" y="556221"/>
                  </a:lnTo>
                  <a:lnTo>
                    <a:pt x="207314" y="557910"/>
                  </a:lnTo>
                  <a:lnTo>
                    <a:pt x="221408" y="561047"/>
                  </a:lnTo>
                  <a:lnTo>
                    <a:pt x="237406" y="563012"/>
                  </a:lnTo>
                  <a:lnTo>
                    <a:pt x="253252" y="564040"/>
                  </a:lnTo>
                  <a:lnTo>
                    <a:pt x="266893" y="564367"/>
                  </a:lnTo>
                  <a:lnTo>
                    <a:pt x="324092" y="558757"/>
                  </a:lnTo>
                  <a:lnTo>
                    <a:pt x="377315" y="542313"/>
                  </a:lnTo>
                  <a:lnTo>
                    <a:pt x="425427" y="516210"/>
                  </a:lnTo>
                  <a:lnTo>
                    <a:pt x="467592" y="481324"/>
                  </a:lnTo>
                  <a:lnTo>
                    <a:pt x="494312" y="450275"/>
                  </a:lnTo>
                  <a:lnTo>
                    <a:pt x="526066" y="395571"/>
                  </a:lnTo>
                  <a:lnTo>
                    <a:pt x="537623" y="364158"/>
                  </a:lnTo>
                  <a:lnTo>
                    <a:pt x="537774" y="363817"/>
                  </a:lnTo>
                  <a:lnTo>
                    <a:pt x="537774" y="360626"/>
                  </a:lnTo>
                  <a:lnTo>
                    <a:pt x="535553" y="358411"/>
                  </a:lnTo>
                  <a:lnTo>
                    <a:pt x="376507" y="358411"/>
                  </a:lnTo>
                  <a:lnTo>
                    <a:pt x="373831" y="359128"/>
                  </a:lnTo>
                  <a:lnTo>
                    <a:pt x="371913" y="362094"/>
                  </a:lnTo>
                  <a:lnTo>
                    <a:pt x="351457" y="383619"/>
                  </a:lnTo>
                  <a:lnTo>
                    <a:pt x="326566" y="400084"/>
                  </a:lnTo>
                  <a:lnTo>
                    <a:pt x="298106" y="410608"/>
                  </a:lnTo>
                  <a:lnTo>
                    <a:pt x="266943" y="414312"/>
                  </a:lnTo>
                  <a:lnTo>
                    <a:pt x="215828" y="404072"/>
                  </a:lnTo>
                  <a:lnTo>
                    <a:pt x="174066" y="376146"/>
                  </a:lnTo>
                  <a:lnTo>
                    <a:pt x="145898" y="334728"/>
                  </a:lnTo>
                  <a:lnTo>
                    <a:pt x="135567" y="284010"/>
                  </a:lnTo>
                  <a:lnTo>
                    <a:pt x="138142" y="258267"/>
                  </a:lnTo>
                  <a:lnTo>
                    <a:pt x="157208" y="212473"/>
                  </a:lnTo>
                  <a:lnTo>
                    <a:pt x="189915" y="178481"/>
                  </a:lnTo>
                  <a:lnTo>
                    <a:pt x="231396" y="158507"/>
                  </a:lnTo>
                  <a:lnTo>
                    <a:pt x="262803" y="153602"/>
                  </a:lnTo>
                  <a:lnTo>
                    <a:pt x="266892" y="153602"/>
                  </a:lnTo>
                  <a:lnTo>
                    <a:pt x="299139" y="157588"/>
                  </a:lnTo>
                  <a:lnTo>
                    <a:pt x="328440" y="168883"/>
                  </a:lnTo>
                  <a:lnTo>
                    <a:pt x="353842" y="186489"/>
                  </a:lnTo>
                  <a:lnTo>
                    <a:pt x="374387" y="209413"/>
                  </a:lnTo>
                  <a:lnTo>
                    <a:pt x="376104" y="211266"/>
                  </a:lnTo>
                  <a:lnTo>
                    <a:pt x="376305" y="214272"/>
                  </a:lnTo>
                  <a:lnTo>
                    <a:pt x="534442" y="214272"/>
                  </a:lnTo>
                  <a:lnTo>
                    <a:pt x="537724" y="211817"/>
                  </a:lnTo>
                  <a:lnTo>
                    <a:pt x="539087" y="208411"/>
                  </a:lnTo>
                  <a:lnTo>
                    <a:pt x="539642" y="206407"/>
                  </a:lnTo>
                  <a:lnTo>
                    <a:pt x="539642" y="205304"/>
                  </a:lnTo>
                  <a:lnTo>
                    <a:pt x="539390" y="203801"/>
                  </a:lnTo>
                  <a:lnTo>
                    <a:pt x="538986" y="202449"/>
                  </a:lnTo>
                  <a:lnTo>
                    <a:pt x="538734" y="200996"/>
                  </a:lnTo>
                  <a:lnTo>
                    <a:pt x="519432" y="153444"/>
                  </a:lnTo>
                  <a:lnTo>
                    <a:pt x="492133" y="110654"/>
                  </a:lnTo>
                  <a:lnTo>
                    <a:pt x="457757" y="73539"/>
                  </a:lnTo>
                  <a:lnTo>
                    <a:pt x="417225" y="43012"/>
                  </a:lnTo>
                  <a:lnTo>
                    <a:pt x="371458" y="19989"/>
                  </a:lnTo>
                  <a:lnTo>
                    <a:pt x="320709" y="5166"/>
                  </a:lnTo>
                  <a:lnTo>
                    <a:pt x="293959" y="1312"/>
                  </a:lnTo>
                  <a:lnTo>
                    <a:pt x="266438"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pic>
          <p:nvPicPr>
            <p:cNvPr id="15" name="object 15"/>
            <p:cNvPicPr/>
            <p:nvPr/>
          </p:nvPicPr>
          <p:blipFill>
            <a:blip r:embed="rId9" cstate="print"/>
            <a:stretch>
              <a:fillRect/>
            </a:stretch>
          </p:blipFill>
          <p:spPr>
            <a:xfrm>
              <a:off x="3014747" y="1010756"/>
              <a:ext cx="160862" cy="174794"/>
            </a:xfrm>
            <a:prstGeom prst="rect">
              <a:avLst/>
            </a:prstGeom>
          </p:spPr>
        </p:pic>
        <p:pic>
          <p:nvPicPr>
            <p:cNvPr id="16" name="object 16"/>
            <p:cNvPicPr/>
            <p:nvPr/>
          </p:nvPicPr>
          <p:blipFill>
            <a:blip r:embed="rId10" cstate="print"/>
            <a:stretch>
              <a:fillRect/>
            </a:stretch>
          </p:blipFill>
          <p:spPr>
            <a:xfrm>
              <a:off x="6096000" y="1019175"/>
              <a:ext cx="2714625" cy="5438775"/>
            </a:xfrm>
            <a:prstGeom prst="rect">
              <a:avLst/>
            </a:prstGeom>
          </p:spPr>
        </p:pic>
      </p:grpSp>
      <p:sp>
        <p:nvSpPr>
          <p:cNvPr id="17" name="object 17"/>
          <p:cNvSpPr txBox="1">
            <a:spLocks noGrp="1"/>
          </p:cNvSpPr>
          <p:nvPr>
            <p:ph type="title"/>
          </p:nvPr>
        </p:nvSpPr>
        <p:spPr>
          <a:xfrm>
            <a:off x="393242" y="2516520"/>
            <a:ext cx="5309516" cy="1267270"/>
          </a:xfrm>
          <a:prstGeom prst="rect">
            <a:avLst/>
          </a:prstGeom>
        </p:spPr>
        <p:txBody>
          <a:bodyPr vert="horz" wrap="square" lIns="0" tIns="76200" rIns="0" bIns="0" rtlCol="0">
            <a:spAutoFit/>
          </a:bodyPr>
          <a:lstStyle/>
          <a:p>
            <a:pPr marL="12700" marR="5080" indent="6350" algn="ctr">
              <a:lnSpc>
                <a:spcPct val="90800"/>
              </a:lnSpc>
              <a:spcBef>
                <a:spcPts val="600"/>
              </a:spcBef>
            </a:pPr>
            <a:r>
              <a:rPr lang="en-US" sz="4250" spc="-10" dirty="0">
                <a:solidFill>
                  <a:srgbClr val="FFFFFF"/>
                </a:solidFill>
                <a:latin typeface="+mn-lt"/>
              </a:rPr>
              <a:t>All-Hands Staff Meeting </a:t>
            </a:r>
            <a:endParaRPr sz="4250" dirty="0">
              <a:latin typeface="+mn-lt"/>
            </a:endParaRPr>
          </a:p>
        </p:txBody>
      </p:sp>
      <p:sp>
        <p:nvSpPr>
          <p:cNvPr id="18" name="object 18"/>
          <p:cNvSpPr txBox="1"/>
          <p:nvPr/>
        </p:nvSpPr>
        <p:spPr>
          <a:xfrm>
            <a:off x="1272556" y="4288063"/>
            <a:ext cx="3849448" cy="582211"/>
          </a:xfrm>
          <a:prstGeom prst="rect">
            <a:avLst/>
          </a:prstGeom>
        </p:spPr>
        <p:txBody>
          <a:bodyPr vert="horz" wrap="square" lIns="0" tIns="210820" rIns="0" bIns="0" rtlCol="0">
            <a:spAutoFit/>
          </a:bodyPr>
          <a:lstStyle/>
          <a:p>
            <a:pPr marL="0" marR="0" lvl="0" indent="0" algn="ctr" defTabSz="914400" eaLnBrk="1" fontAlgn="auto" latinLnBrk="0" hangingPunct="1">
              <a:lnSpc>
                <a:spcPct val="100000"/>
              </a:lnSpc>
              <a:spcBef>
                <a:spcPts val="1660"/>
              </a:spcBef>
              <a:spcAft>
                <a:spcPts val="0"/>
              </a:spcAft>
              <a:buClrTx/>
              <a:buSzTx/>
              <a:buFontTx/>
              <a:buNone/>
              <a:tabLst/>
              <a:defRPr/>
            </a:pPr>
            <a:r>
              <a:rPr lang="en-US" sz="2400" b="1" kern="0" spc="-10" dirty="0">
                <a:solidFill>
                  <a:schemeClr val="accent6">
                    <a:lumMod val="60000"/>
                    <a:lumOff val="40000"/>
                  </a:schemeClr>
                </a:solidFill>
                <a:cs typeface="Franklin Gothic Book"/>
              </a:rPr>
              <a:t>February 6, 2024</a:t>
            </a:r>
            <a:endParaRPr kumimoji="0" sz="2400" b="1" i="0" u="none" strike="noStrike" kern="0" cap="none" spc="0" normalizeH="0" baseline="0" noProof="0" dirty="0">
              <a:ln>
                <a:noFill/>
              </a:ln>
              <a:solidFill>
                <a:schemeClr val="accent6">
                  <a:lumMod val="60000"/>
                  <a:lumOff val="40000"/>
                </a:schemeClr>
              </a:solidFill>
              <a:effectLst/>
              <a:uLnTx/>
              <a:uFillTx/>
              <a:cs typeface="Franklin Gothic Book"/>
            </a:endParaRPr>
          </a:p>
        </p:txBody>
      </p:sp>
      <p:sp>
        <p:nvSpPr>
          <p:cNvPr id="19" name="object 19"/>
          <p:cNvSpPr txBox="1"/>
          <p:nvPr/>
        </p:nvSpPr>
        <p:spPr>
          <a:xfrm>
            <a:off x="12002134" y="6494779"/>
            <a:ext cx="110489" cy="208915"/>
          </a:xfrm>
          <a:prstGeom prst="rect">
            <a:avLst/>
          </a:prstGeom>
        </p:spPr>
        <p:txBody>
          <a:bodyPr vert="horz" wrap="square" lIns="0" tIns="12700" rIns="0" bIns="0" rtlCol="0">
            <a:spAutoFit/>
          </a:bodyPr>
          <a:lstStyle/>
          <a:p>
            <a:pPr marL="12700" marR="0" lvl="0" indent="0" defTabSz="914400" eaLnBrk="1" fontAlgn="auto" latinLnBrk="0" hangingPunct="1">
              <a:lnSpc>
                <a:spcPct val="100000"/>
              </a:lnSpc>
              <a:spcBef>
                <a:spcPts val="100"/>
              </a:spcBef>
              <a:spcAft>
                <a:spcPts val="0"/>
              </a:spcAft>
              <a:buClrTx/>
              <a:buSzTx/>
              <a:buFontTx/>
              <a:buNone/>
              <a:tabLst/>
              <a:defRPr/>
            </a:pPr>
            <a:r>
              <a:rPr kumimoji="0" sz="1200" b="0" i="0" u="none" strike="noStrike" kern="0" cap="none" spc="-50" normalizeH="0" baseline="0" noProof="0" dirty="0">
                <a:ln>
                  <a:noFill/>
                </a:ln>
                <a:solidFill>
                  <a:srgbClr val="767070"/>
                </a:solidFill>
                <a:effectLst/>
                <a:uLnTx/>
                <a:uFillTx/>
                <a:latin typeface="Arial"/>
                <a:cs typeface="Arial"/>
              </a:rPr>
              <a:t>1</a:t>
            </a:r>
            <a:endParaRPr kumimoji="0" sz="1200" b="0" i="0" u="none" strike="noStrike" kern="0" cap="none" spc="0" normalizeH="0" baseline="0" noProof="0" dirty="0">
              <a:ln>
                <a:noFill/>
              </a:ln>
              <a:solidFill>
                <a:sysClr val="windowText" lastClr="000000"/>
              </a:solidFill>
              <a:effectLst/>
              <a:uLnTx/>
              <a:uFillTx/>
              <a:latin typeface="Arial"/>
              <a:cs typeface="Arial"/>
            </a:endParaRPr>
          </a:p>
        </p:txBody>
      </p:sp>
      <p:sp>
        <p:nvSpPr>
          <p:cNvPr id="20" name="Slide Number Placeholder 19">
            <a:extLst>
              <a:ext uri="{FF2B5EF4-FFF2-40B4-BE49-F238E27FC236}">
                <a16:creationId xmlns:a16="http://schemas.microsoft.com/office/drawing/2014/main" id="{6BA830BF-8E97-F103-AB4D-CF56DA41FA38}"/>
              </a:ext>
            </a:extLst>
          </p:cNvPr>
          <p:cNvSpPr>
            <a:spLocks noGrp="1"/>
          </p:cNvSpPr>
          <p:nvPr>
            <p:ph type="sldNum" sz="quarter" idx="7"/>
          </p:nvPr>
        </p:nvSpPr>
        <p:spPr>
          <a:xfrm>
            <a:off x="11903964" y="6452096"/>
            <a:ext cx="260350" cy="196215"/>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767070"/>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430"/>
              </a:lnSpc>
            </a:pPr>
            <a:fld id="{81D60167-4931-47E6-BA6A-407CBD079E47}" type="slidenum">
              <a:rPr lang="en-US" spc="-25" smtClean="0"/>
              <a:pPr marL="38100">
                <a:lnSpc>
                  <a:spcPts val="1430"/>
                </a:lnSpc>
              </a:pPr>
              <a:t>1</a:t>
            </a:fld>
            <a:endParaRPr lang="en-US"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F391-8A79-5D34-9524-29C17DC9499E}"/>
              </a:ext>
            </a:extLst>
          </p:cNvPr>
          <p:cNvSpPr>
            <a:spLocks noGrp="1"/>
          </p:cNvSpPr>
          <p:nvPr>
            <p:ph type="title"/>
          </p:nvPr>
        </p:nvSpPr>
        <p:spPr/>
        <p:txBody>
          <a:bodyPr>
            <a:normAutofit fontScale="90000"/>
          </a:bodyPr>
          <a:lstStyle/>
          <a:p>
            <a:r>
              <a:rPr lang="en-US" dirty="0">
                <a:solidFill>
                  <a:schemeClr val="accent6"/>
                </a:solidFill>
              </a:rPr>
              <a:t>Classification &amp; Compensation – Structure Implementation</a:t>
            </a:r>
          </a:p>
        </p:txBody>
      </p:sp>
      <p:sp>
        <p:nvSpPr>
          <p:cNvPr id="3" name="Content Placeholder 2">
            <a:extLst>
              <a:ext uri="{FF2B5EF4-FFF2-40B4-BE49-F238E27FC236}">
                <a16:creationId xmlns:a16="http://schemas.microsoft.com/office/drawing/2014/main" id="{A937FF46-F05C-6FE2-B370-37085A19AA58}"/>
              </a:ext>
            </a:extLst>
          </p:cNvPr>
          <p:cNvSpPr>
            <a:spLocks noGrp="1"/>
          </p:cNvSpPr>
          <p:nvPr>
            <p:ph idx="1"/>
          </p:nvPr>
        </p:nvSpPr>
        <p:spPr>
          <a:xfrm>
            <a:off x="497839" y="1295400"/>
            <a:ext cx="11362727" cy="5021510"/>
          </a:xfrm>
        </p:spPr>
        <p:txBody>
          <a:bodyPr>
            <a:normAutofit lnSpcReduction="10000"/>
          </a:bodyPr>
          <a:lstStyle/>
          <a:p>
            <a:pPr lvl="1">
              <a:buFont typeface="Wingdings" panose="05000000000000000000" pitchFamily="2" charset="2"/>
              <a:buChar char="q"/>
            </a:pPr>
            <a:r>
              <a:rPr kumimoji="0" lang="en-US" sz="2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Implementation of findings and recommendations (Q2/Q3– 2024)</a:t>
            </a:r>
          </a:p>
          <a:p>
            <a:pPr lvl="2">
              <a:buFont typeface="Wingdings" panose="05000000000000000000" pitchFamily="2" charset="2"/>
              <a:buChar char="Ø"/>
            </a:pPr>
            <a:r>
              <a:rPr kumimoji="0" lang="en-U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New pay and band structure implemented</a:t>
            </a:r>
          </a:p>
          <a:p>
            <a:pPr lvl="2">
              <a:buFont typeface="Wingdings" panose="05000000000000000000" pitchFamily="2" charset="2"/>
              <a:buChar char="Ø"/>
            </a:pPr>
            <a:r>
              <a:rPr kumimoji="0" lang="en-U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Salary adjustments related to Equity findings will be addressed first</a:t>
            </a:r>
          </a:p>
          <a:p>
            <a:pPr lvl="2">
              <a:buFont typeface="Wingdings" panose="05000000000000000000" pitchFamily="2" charset="2"/>
              <a:buChar char="Ø"/>
            </a:pPr>
            <a:r>
              <a:rPr lang="en-US" sz="2400" dirty="0"/>
              <a:t>Other band/title changes implemented</a:t>
            </a:r>
          </a:p>
          <a:p>
            <a:pPr lvl="2">
              <a:buFont typeface="Wingdings" panose="05000000000000000000" pitchFamily="2" charset="2"/>
              <a:buChar char="Ø"/>
            </a:pPr>
            <a:r>
              <a:rPr kumimoji="0" lang="en-U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2% TIP adjustments implemented</a:t>
            </a:r>
          </a:p>
          <a:p>
            <a:pPr lvl="2">
              <a:buFont typeface="Wingdings" panose="05000000000000000000" pitchFamily="2" charset="2"/>
              <a:buChar char="Ø"/>
            </a:pPr>
            <a:endParaRPr kumimoji="0" lang="en-US" sz="2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lvl="1">
              <a:buFont typeface="Wingdings" panose="05000000000000000000" pitchFamily="2" charset="2"/>
              <a:buChar char="q"/>
            </a:pPr>
            <a:r>
              <a:rPr lang="en-US" sz="2800" dirty="0"/>
              <a:t>Targeted communication with Departments/Offices on band/position changes based on body of work and holding individual meetings with each affected staff (Q2-2024)</a:t>
            </a:r>
          </a:p>
          <a:p>
            <a:pPr lvl="2">
              <a:buFont typeface="Wingdings" panose="05000000000000000000" pitchFamily="2" charset="2"/>
              <a:buChar char="Ø"/>
            </a:pPr>
            <a:endParaRPr lang="en-US" sz="2400" dirty="0"/>
          </a:p>
          <a:p>
            <a:pPr lvl="1">
              <a:buFont typeface="Wingdings" panose="05000000000000000000" pitchFamily="2" charset="2"/>
              <a:buChar char="q"/>
              <a:defRPr/>
            </a:pPr>
            <a:r>
              <a:rPr kumimoji="0" lang="en-US" sz="2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Initiate appeals process period and criteria for appeals </a:t>
            </a:r>
          </a:p>
          <a:p>
            <a:pPr marL="285750" lvl="1" indent="0">
              <a:buNone/>
              <a:defRPr/>
            </a:pPr>
            <a:r>
              <a:rPr kumimoji="0" lang="en-US" sz="2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(Q3/Q4-2024)</a:t>
            </a:r>
          </a:p>
          <a:p>
            <a:pPr marL="285750" lvl="1" indent="0">
              <a:buNone/>
            </a:pPr>
            <a:endParaRPr lang="en-US" sz="2800" dirty="0"/>
          </a:p>
          <a:p>
            <a:pPr lvl="1"/>
            <a:endParaRPr lang="en-US" dirty="0"/>
          </a:p>
        </p:txBody>
      </p:sp>
      <p:sp>
        <p:nvSpPr>
          <p:cNvPr id="5" name="Slide Number Placeholder 4">
            <a:extLst>
              <a:ext uri="{FF2B5EF4-FFF2-40B4-BE49-F238E27FC236}">
                <a16:creationId xmlns:a16="http://schemas.microsoft.com/office/drawing/2014/main" id="{9A3F78C5-FBBE-23BD-BCEC-3F27D289CC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2637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60B7CF-569C-0560-187F-8AD0845ED270}"/>
              </a:ext>
            </a:extLst>
          </p:cNvPr>
          <p:cNvSpPr txBox="1">
            <a:spLocks/>
          </p:cNvSpPr>
          <p:nvPr/>
        </p:nvSpPr>
        <p:spPr>
          <a:xfrm>
            <a:off x="665791" y="-47134"/>
            <a:ext cx="11196320" cy="8133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a:solidFill>
                  <a:schemeClr val="accent2"/>
                </a:solidFill>
                <a:latin typeface="Arial" panose="020B0604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panose="020B0604020202020204" pitchFamily="34" charset="0"/>
                <a:ea typeface="+mj-ea"/>
                <a:cs typeface="+mj-cs"/>
              </a:rPr>
              <a:t>Current Structure vs New Structure</a:t>
            </a:r>
          </a:p>
        </p:txBody>
      </p:sp>
      <p:pic>
        <p:nvPicPr>
          <p:cNvPr id="12" name="Picture 11">
            <a:extLst>
              <a:ext uri="{FF2B5EF4-FFF2-40B4-BE49-F238E27FC236}">
                <a16:creationId xmlns:a16="http://schemas.microsoft.com/office/drawing/2014/main" id="{E45BFC54-FC74-C77C-2011-1D5B571EBA1B}"/>
              </a:ext>
            </a:extLst>
          </p:cNvPr>
          <p:cNvPicPr>
            <a:picLocks noChangeAspect="1"/>
          </p:cNvPicPr>
          <p:nvPr/>
        </p:nvPicPr>
        <p:blipFill rotWithShape="1">
          <a:blip r:embed="rId2"/>
          <a:srcRect l="4780" t="6535" r="5640" b="9959"/>
          <a:stretch/>
        </p:blipFill>
        <p:spPr>
          <a:xfrm>
            <a:off x="494521" y="513184"/>
            <a:ext cx="11367590" cy="6344816"/>
          </a:xfrm>
          <a:prstGeom prst="rect">
            <a:avLst/>
          </a:prstGeom>
        </p:spPr>
      </p:pic>
    </p:spTree>
    <p:extLst>
      <p:ext uri="{BB962C8B-B14F-4D97-AF65-F5344CB8AC3E}">
        <p14:creationId xmlns:p14="http://schemas.microsoft.com/office/powerpoint/2010/main" val="203108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7FF1-6588-C561-44A2-338E7D8DE9D9}"/>
              </a:ext>
            </a:extLst>
          </p:cNvPr>
          <p:cNvSpPr>
            <a:spLocks noGrp="1"/>
          </p:cNvSpPr>
          <p:nvPr>
            <p:ph type="title"/>
          </p:nvPr>
        </p:nvSpPr>
        <p:spPr>
          <a:xfrm>
            <a:off x="456710" y="2844801"/>
            <a:ext cx="11164765" cy="1358167"/>
          </a:xfrm>
        </p:spPr>
        <p:txBody>
          <a:bodyPr/>
          <a:lstStyle/>
          <a:p>
            <a:pPr algn="ctr"/>
            <a:r>
              <a:rPr lang="en-US" dirty="0"/>
              <a:t>Q&amp;A</a:t>
            </a:r>
          </a:p>
        </p:txBody>
      </p:sp>
      <p:sp>
        <p:nvSpPr>
          <p:cNvPr id="5" name="Slide Number Placeholder 4">
            <a:extLst>
              <a:ext uri="{FF2B5EF4-FFF2-40B4-BE49-F238E27FC236}">
                <a16:creationId xmlns:a16="http://schemas.microsoft.com/office/drawing/2014/main" id="{9C0AB142-9A3D-4DCF-88DA-A800797EB4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7341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25425"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108415" y="1562499"/>
            <a:ext cx="1000059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Commuter &amp; Parental Leave </a:t>
            </a:r>
          </a:p>
          <a:p>
            <a:pPr algn="ctr"/>
            <a:r>
              <a:rPr lang="en-US" sz="5400" dirty="0">
                <a:solidFill>
                  <a:schemeClr val="accent1"/>
                </a:solidFill>
              </a:rPr>
              <a:t>Benefits </a:t>
            </a:r>
          </a:p>
        </p:txBody>
      </p:sp>
      <p:sp>
        <p:nvSpPr>
          <p:cNvPr id="2" name="TextBox 1">
            <a:extLst>
              <a:ext uri="{FF2B5EF4-FFF2-40B4-BE49-F238E27FC236}">
                <a16:creationId xmlns:a16="http://schemas.microsoft.com/office/drawing/2014/main" id="{5437FA09-EAE6-F8A6-D9A9-8879CB4CE947}"/>
              </a:ext>
            </a:extLst>
          </p:cNvPr>
          <p:cNvSpPr txBox="1"/>
          <p:nvPr/>
        </p:nvSpPr>
        <p:spPr>
          <a:xfrm>
            <a:off x="1344247" y="3546541"/>
            <a:ext cx="11629462" cy="707886"/>
          </a:xfrm>
          <a:prstGeom prst="rect">
            <a:avLst/>
          </a:prstGeom>
          <a:noFill/>
        </p:spPr>
        <p:txBody>
          <a:bodyPr wrap="square" rtlCol="0">
            <a:spAutoFit/>
          </a:bodyPr>
          <a:lstStyle/>
          <a:p>
            <a:r>
              <a:rPr lang="en-US" sz="4000" b="1" dirty="0">
                <a:solidFill>
                  <a:schemeClr val="accent2"/>
                </a:solidFill>
              </a:rPr>
              <a:t>Kameisha Johnson, Human Resources Manager</a:t>
            </a:r>
          </a:p>
        </p:txBody>
      </p:sp>
    </p:spTree>
    <p:extLst>
      <p:ext uri="{BB962C8B-B14F-4D97-AF65-F5344CB8AC3E}">
        <p14:creationId xmlns:p14="http://schemas.microsoft.com/office/powerpoint/2010/main" val="261303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6D1-2D57-E135-F248-9B5CCE511396}"/>
              </a:ext>
            </a:extLst>
          </p:cNvPr>
          <p:cNvSpPr>
            <a:spLocks noGrp="1"/>
          </p:cNvSpPr>
          <p:nvPr>
            <p:ph type="title"/>
          </p:nvPr>
        </p:nvSpPr>
        <p:spPr/>
        <p:txBody>
          <a:bodyPr>
            <a:normAutofit/>
          </a:bodyPr>
          <a:lstStyle/>
          <a:p>
            <a:r>
              <a:rPr lang="en-US" b="1" dirty="0">
                <a:latin typeface="+mn-lt"/>
              </a:rPr>
              <a:t>Commuter Benefits</a:t>
            </a:r>
          </a:p>
        </p:txBody>
      </p:sp>
      <p:sp>
        <p:nvSpPr>
          <p:cNvPr id="3" name="Content Placeholder 2">
            <a:extLst>
              <a:ext uri="{FF2B5EF4-FFF2-40B4-BE49-F238E27FC236}">
                <a16:creationId xmlns:a16="http://schemas.microsoft.com/office/drawing/2014/main" id="{169E840A-56FA-6050-D194-8D1A8086BA90}"/>
              </a:ext>
            </a:extLst>
          </p:cNvPr>
          <p:cNvSpPr>
            <a:spLocks noGrp="1"/>
          </p:cNvSpPr>
          <p:nvPr>
            <p:ph idx="1"/>
          </p:nvPr>
        </p:nvSpPr>
        <p:spPr>
          <a:xfrm>
            <a:off x="482757" y="1158727"/>
            <a:ext cx="4117703" cy="5149718"/>
          </a:xfrm>
        </p:spPr>
        <p:txBody>
          <a:bodyPr>
            <a:normAutofit/>
          </a:bodyPr>
          <a:lstStyle/>
          <a:p>
            <a:pPr marL="0" marR="0">
              <a:lnSpc>
                <a:spcPct val="105000"/>
              </a:lnSpc>
              <a:spcBef>
                <a:spcPts val="0"/>
              </a:spcBef>
              <a:spcAft>
                <a:spcPts val="800"/>
              </a:spcAft>
            </a:pPr>
            <a:r>
              <a:rPr lang="en-US" sz="1800" dirty="0">
                <a:solidFill>
                  <a:schemeClr val="bg2">
                    <a:lumMod val="10000"/>
                  </a:schemeClr>
                </a:solidFill>
                <a:effectLst/>
                <a:latin typeface="+mn-lt"/>
                <a:ea typeface="Calibri" panose="020F0502020204030204" pitchFamily="34" charset="0"/>
                <a:cs typeface="Calibri" panose="020F0502020204030204" pitchFamily="34" charset="0"/>
              </a:rPr>
              <a:t>The Commuter and Parking FSA Program is an optional benefit that allows employees to set aside pre-tax dollars for the purchase of qualified transit expenses incurred while commuting to and from work. This benefit is offered to fulltime permanent employees, with exception of 100% remote workers.</a:t>
            </a:r>
            <a:endParaRPr lang="en-US" sz="1800" dirty="0">
              <a:solidFill>
                <a:schemeClr val="bg2">
                  <a:lumMod val="10000"/>
                </a:schemeClr>
              </a:solidFill>
              <a:effectLst/>
              <a:latin typeface="+mn-lt"/>
              <a:ea typeface="Calibri" panose="020F0502020204030204" pitchFamily="34" charset="0"/>
              <a:cs typeface="Arial" panose="020B0604020202020204" pitchFamily="34" charset="0"/>
            </a:endParaRPr>
          </a:p>
          <a:p>
            <a:pPr marL="293688" lvl="1">
              <a:spcBef>
                <a:spcPts val="0"/>
              </a:spcBef>
              <a:spcAft>
                <a:spcPts val="0"/>
              </a:spcAft>
            </a:pPr>
            <a:r>
              <a:rPr lang="en-US" sz="1800" b="1" kern="0" spc="120" dirty="0">
                <a:solidFill>
                  <a:schemeClr val="bg2">
                    <a:lumMod val="10000"/>
                  </a:schemeClr>
                </a:solidFill>
                <a:latin typeface="+mn-lt"/>
                <a:ea typeface="MS PGothic"/>
              </a:rPr>
              <a:t>ARC will contribute $40 per month to an eligible employee’s parking or commuter FSA</a:t>
            </a:r>
          </a:p>
          <a:p>
            <a:pPr marL="293688" lvl="1">
              <a:spcBef>
                <a:spcPts val="0"/>
              </a:spcBef>
              <a:spcAft>
                <a:spcPts val="0"/>
              </a:spcAft>
            </a:pPr>
            <a:endParaRPr lang="en-US" sz="1800" b="1" kern="0" spc="120" dirty="0">
              <a:solidFill>
                <a:schemeClr val="bg2">
                  <a:lumMod val="10000"/>
                </a:schemeClr>
              </a:solidFill>
              <a:latin typeface="+mn-lt"/>
              <a:ea typeface="MS PGothic"/>
            </a:endParaRPr>
          </a:p>
          <a:p>
            <a:pPr marL="293688" lvl="1">
              <a:spcBef>
                <a:spcPts val="0"/>
              </a:spcBef>
              <a:spcAft>
                <a:spcPts val="0"/>
              </a:spcAft>
            </a:pPr>
            <a:r>
              <a:rPr lang="en-US" sz="1800" b="1" kern="0" spc="120" dirty="0">
                <a:solidFill>
                  <a:schemeClr val="bg2">
                    <a:lumMod val="10000"/>
                  </a:schemeClr>
                </a:solidFill>
                <a:effectLst/>
                <a:latin typeface="+mn-lt"/>
                <a:ea typeface="MS PGothic"/>
                <a:cs typeface="Times New Roman" panose="02020603050405020304" pitchFamily="18" charset="0"/>
              </a:rPr>
              <a:t>January &amp; February funds have been loaded </a:t>
            </a:r>
            <a:r>
              <a:rPr lang="en-US" sz="1800" b="1" kern="0" spc="120" dirty="0">
                <a:solidFill>
                  <a:schemeClr val="bg2">
                    <a:lumMod val="10000"/>
                  </a:schemeClr>
                </a:solidFill>
                <a:latin typeface="+mn-lt"/>
                <a:ea typeface="MS PGothic"/>
                <a:cs typeface="Times New Roman" panose="02020603050405020304" pitchFamily="18" charset="0"/>
              </a:rPr>
              <a:t>for those eligible employees that enrolled into the plan</a:t>
            </a:r>
            <a:endParaRPr lang="en-US" sz="1800" dirty="0">
              <a:solidFill>
                <a:schemeClr val="bg2">
                  <a:lumMod val="10000"/>
                </a:schemeClr>
              </a:solidFill>
              <a:effectLst/>
              <a:latin typeface="+mn-lt"/>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B6F227-1A64-6606-36C2-96CEAAB461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pic>
        <p:nvPicPr>
          <p:cNvPr id="9" name="Picture 8" descr="A green sign with white text&#10;&#10;Description automatically generated">
            <a:extLst>
              <a:ext uri="{FF2B5EF4-FFF2-40B4-BE49-F238E27FC236}">
                <a16:creationId xmlns:a16="http://schemas.microsoft.com/office/drawing/2014/main" id="{2C0B8C85-67DB-A022-2AF0-A396FC527CCC}"/>
              </a:ext>
            </a:extLst>
          </p:cNvPr>
          <p:cNvPicPr>
            <a:picLocks noChangeAspect="1"/>
          </p:cNvPicPr>
          <p:nvPr/>
        </p:nvPicPr>
        <p:blipFill>
          <a:blip r:embed="rId3"/>
          <a:stretch>
            <a:fillRect/>
          </a:stretch>
        </p:blipFill>
        <p:spPr>
          <a:xfrm>
            <a:off x="5015407" y="749375"/>
            <a:ext cx="6882475" cy="3615793"/>
          </a:xfrm>
          <a:prstGeom prst="rect">
            <a:avLst/>
          </a:prstGeom>
        </p:spPr>
      </p:pic>
      <p:sp>
        <p:nvSpPr>
          <p:cNvPr id="10" name="TextBox 9">
            <a:extLst>
              <a:ext uri="{FF2B5EF4-FFF2-40B4-BE49-F238E27FC236}">
                <a16:creationId xmlns:a16="http://schemas.microsoft.com/office/drawing/2014/main" id="{2F362ADA-0A74-AD0D-0CAE-827CCFBA9BC1}"/>
              </a:ext>
            </a:extLst>
          </p:cNvPr>
          <p:cNvSpPr txBox="1"/>
          <p:nvPr/>
        </p:nvSpPr>
        <p:spPr>
          <a:xfrm>
            <a:off x="721620" y="5662114"/>
            <a:ext cx="11257020" cy="646331"/>
          </a:xfrm>
          <a:prstGeom prst="rect">
            <a:avLst/>
          </a:prstGeom>
          <a:noFill/>
        </p:spPr>
        <p:txBody>
          <a:bodyPr wrap="square" rtlCol="0">
            <a:spAutoFit/>
          </a:bodyPr>
          <a:lstStyle/>
          <a:p>
            <a:r>
              <a:rPr lang="en-US" b="1" dirty="0">
                <a:solidFill>
                  <a:schemeClr val="accent2">
                    <a:lumMod val="75000"/>
                  </a:schemeClr>
                </a:solidFill>
              </a:rPr>
              <a:t>The $40 qualifies us as </a:t>
            </a:r>
            <a:r>
              <a:rPr lang="en-US" b="1" i="0" dirty="0">
                <a:solidFill>
                  <a:schemeClr val="accent2">
                    <a:lumMod val="75000"/>
                  </a:schemeClr>
                </a:solidFill>
                <a:effectLst/>
              </a:rPr>
              <a:t> meeting the National Standard of Excellence and qualify for designation under Best Workplaces for Commuters.</a:t>
            </a:r>
            <a:endParaRPr lang="en-US" b="1" dirty="0">
              <a:solidFill>
                <a:schemeClr val="accent2">
                  <a:lumMod val="75000"/>
                </a:schemeClr>
              </a:solidFill>
            </a:endParaRPr>
          </a:p>
        </p:txBody>
      </p:sp>
    </p:spTree>
    <p:extLst>
      <p:ext uri="{BB962C8B-B14F-4D97-AF65-F5344CB8AC3E}">
        <p14:creationId xmlns:p14="http://schemas.microsoft.com/office/powerpoint/2010/main" val="296887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6D1-2D57-E135-F248-9B5CCE511396}"/>
              </a:ext>
            </a:extLst>
          </p:cNvPr>
          <p:cNvSpPr>
            <a:spLocks noGrp="1"/>
          </p:cNvSpPr>
          <p:nvPr>
            <p:ph type="title"/>
          </p:nvPr>
        </p:nvSpPr>
        <p:spPr/>
        <p:txBody>
          <a:bodyPr>
            <a:normAutofit/>
          </a:bodyPr>
          <a:lstStyle/>
          <a:p>
            <a:r>
              <a:rPr lang="en-US" dirty="0">
                <a:solidFill>
                  <a:schemeClr val="accent6"/>
                </a:solidFill>
              </a:rPr>
              <a:t>Paid Parental Leave</a:t>
            </a:r>
          </a:p>
        </p:txBody>
      </p:sp>
      <p:sp>
        <p:nvSpPr>
          <p:cNvPr id="3" name="Content Placeholder 2">
            <a:extLst>
              <a:ext uri="{FF2B5EF4-FFF2-40B4-BE49-F238E27FC236}">
                <a16:creationId xmlns:a16="http://schemas.microsoft.com/office/drawing/2014/main" id="{169E840A-56FA-6050-D194-8D1A8086BA90}"/>
              </a:ext>
            </a:extLst>
          </p:cNvPr>
          <p:cNvSpPr>
            <a:spLocks noGrp="1"/>
          </p:cNvSpPr>
          <p:nvPr>
            <p:ph idx="1"/>
          </p:nvPr>
        </p:nvSpPr>
        <p:spPr/>
        <p:txBody>
          <a:bodyPr>
            <a:normAutofit/>
          </a:bodyPr>
          <a:lstStyle/>
          <a:p>
            <a:r>
              <a:rPr lang="en-US" sz="1800" dirty="0">
                <a:solidFill>
                  <a:schemeClr val="bg2">
                    <a:lumMod val="10000"/>
                  </a:schemeClr>
                </a:solidFill>
                <a:effectLst/>
                <a:latin typeface="Calibri" panose="020F0502020204030204" pitchFamily="34" charset="0"/>
                <a:ea typeface="Calibri" panose="020F0502020204030204" pitchFamily="34" charset="0"/>
              </a:rPr>
              <a:t>ARC will provide up to two (2) weeks of paid parental leave to eligible regular full-time employees following the birth, adoption, or foster care placement of a child with an employee to give parents time to bond with their new child, adjust to their new family situation and balance personal and professional obligations. </a:t>
            </a:r>
            <a:endParaRPr lang="en-US" dirty="0">
              <a:solidFill>
                <a:schemeClr val="bg2">
                  <a:lumMod val="10000"/>
                </a:schemeClr>
              </a:solidFill>
            </a:endParaRPr>
          </a:p>
        </p:txBody>
      </p:sp>
      <p:sp>
        <p:nvSpPr>
          <p:cNvPr id="5" name="Slide Number Placeholder 4">
            <a:extLst>
              <a:ext uri="{FF2B5EF4-FFF2-40B4-BE49-F238E27FC236}">
                <a16:creationId xmlns:a16="http://schemas.microsoft.com/office/drawing/2014/main" id="{AAB6F227-1A64-6606-36C2-96CEAAB461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
        <p:nvSpPr>
          <p:cNvPr id="8" name="object 4">
            <a:extLst>
              <a:ext uri="{FF2B5EF4-FFF2-40B4-BE49-F238E27FC236}">
                <a16:creationId xmlns:a16="http://schemas.microsoft.com/office/drawing/2014/main" id="{CD37D2CB-B19D-1562-BBB2-BBAC3938E5F0}"/>
              </a:ext>
            </a:extLst>
          </p:cNvPr>
          <p:cNvSpPr txBox="1"/>
          <p:nvPr/>
        </p:nvSpPr>
        <p:spPr>
          <a:xfrm>
            <a:off x="279126" y="2597013"/>
            <a:ext cx="4668520" cy="932815"/>
          </a:xfrm>
          <a:prstGeom prst="rect">
            <a:avLst/>
          </a:prstGeom>
        </p:spPr>
        <p:txBody>
          <a:bodyPr vert="horz" wrap="square" lIns="0" tIns="14604" rIns="0" bIns="0" rtlCol="0">
            <a:spAutoFit/>
          </a:bodyPr>
          <a:lstStyle/>
          <a:p>
            <a:pPr marL="0" marR="0" lvl="0" indent="0" defTabSz="914400" eaLnBrk="1" fontAlgn="auto" latinLnBrk="0" hangingPunct="1">
              <a:lnSpc>
                <a:spcPct val="100000"/>
              </a:lnSpc>
              <a:spcBef>
                <a:spcPts val="114"/>
              </a:spcBef>
              <a:spcAft>
                <a:spcPts val="0"/>
              </a:spcAft>
              <a:buClrTx/>
              <a:buSzTx/>
              <a:buFontTx/>
              <a:buNone/>
              <a:tabLst/>
              <a:defRPr/>
            </a:pPr>
            <a:endParaRPr kumimoji="0" sz="2000" b="0" i="0" u="none" strike="noStrike" kern="0" cap="none" spc="0" normalizeH="0" baseline="0" noProof="0" dirty="0">
              <a:ln>
                <a:noFill/>
              </a:ln>
              <a:solidFill>
                <a:sysClr val="windowText" lastClr="000000"/>
              </a:solidFill>
              <a:effectLst/>
              <a:uLnTx/>
              <a:uFillTx/>
              <a:latin typeface="Times New Roman"/>
              <a:cs typeface="Times New Roman"/>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sz="2000" b="1" i="0" u="none" strike="noStrike" kern="0" cap="none" spc="0" normalizeH="0" baseline="0" noProof="0" dirty="0">
                <a:ln>
                  <a:noFill/>
                </a:ln>
                <a:solidFill>
                  <a:srgbClr val="FFFFFF"/>
                </a:solidFill>
                <a:effectLst/>
                <a:uLnTx/>
                <a:uFillTx/>
                <a:latin typeface="Franklin Gothic Demi Cond"/>
                <a:cs typeface="Franklin Gothic Demi Cond"/>
              </a:rPr>
              <a:t>Performance</a:t>
            </a:r>
            <a:r>
              <a:rPr kumimoji="0" sz="2000" b="1" i="0" u="none" strike="noStrike" kern="0" cap="none" spc="-25" normalizeH="0" baseline="0" noProof="0" dirty="0">
                <a:ln>
                  <a:noFill/>
                </a:ln>
                <a:solidFill>
                  <a:srgbClr val="FFFFFF"/>
                </a:solidFill>
                <a:effectLst/>
                <a:uLnTx/>
                <a:uFillTx/>
                <a:latin typeface="Franklin Gothic Demi Cond"/>
                <a:cs typeface="Franklin Gothic Demi Cond"/>
              </a:rPr>
              <a:t> </a:t>
            </a:r>
            <a:r>
              <a:rPr kumimoji="0" sz="2000" b="1" i="0" u="none" strike="noStrike" kern="0" cap="none" spc="-10" normalizeH="0" baseline="0" noProof="0" dirty="0">
                <a:ln>
                  <a:noFill/>
                </a:ln>
                <a:solidFill>
                  <a:srgbClr val="FFFFFF"/>
                </a:solidFill>
                <a:effectLst/>
                <a:uLnTx/>
                <a:uFillTx/>
                <a:latin typeface="Franklin Gothic Demi Cond"/>
                <a:cs typeface="Franklin Gothic Demi Cond"/>
              </a:rPr>
              <a:t>Standardization</a:t>
            </a:r>
            <a:endParaRPr kumimoji="0" sz="2000" b="0" i="0" u="none" strike="noStrike" kern="0" cap="none" spc="0" normalizeH="0" baseline="0" noProof="0" dirty="0">
              <a:ln>
                <a:noFill/>
              </a:ln>
              <a:solidFill>
                <a:sysClr val="windowText" lastClr="000000"/>
              </a:solidFill>
              <a:effectLst/>
              <a:uLnTx/>
              <a:uFillTx/>
              <a:latin typeface="Franklin Gothic Demi Cond"/>
              <a:cs typeface="Franklin Gothic Demi Cond"/>
            </a:endParaRPr>
          </a:p>
        </p:txBody>
      </p:sp>
      <p:sp>
        <p:nvSpPr>
          <p:cNvPr id="9" name="object 3">
            <a:extLst>
              <a:ext uri="{FF2B5EF4-FFF2-40B4-BE49-F238E27FC236}">
                <a16:creationId xmlns:a16="http://schemas.microsoft.com/office/drawing/2014/main" id="{306FE2B3-0AE5-CED5-7B86-5FA315209721}"/>
              </a:ext>
            </a:extLst>
          </p:cNvPr>
          <p:cNvSpPr/>
          <p:nvPr/>
        </p:nvSpPr>
        <p:spPr>
          <a:xfrm>
            <a:off x="572814" y="2166351"/>
            <a:ext cx="4668520" cy="430662"/>
          </a:xfrm>
          <a:custGeom>
            <a:avLst/>
            <a:gdLst/>
            <a:ahLst/>
            <a:cxnLst/>
            <a:rect l="l" t="t" r="r" b="b"/>
            <a:pathLst>
              <a:path w="4668520" h="932814">
                <a:moveTo>
                  <a:pt x="4668012" y="0"/>
                </a:moveTo>
                <a:lnTo>
                  <a:pt x="0" y="0"/>
                </a:lnTo>
                <a:lnTo>
                  <a:pt x="0" y="932688"/>
                </a:lnTo>
                <a:lnTo>
                  <a:pt x="4668012" y="932688"/>
                </a:lnTo>
                <a:lnTo>
                  <a:pt x="4668012" y="0"/>
                </a:lnTo>
                <a:close/>
              </a:path>
            </a:pathLst>
          </a:custGeom>
          <a:solidFill>
            <a:srgbClr val="EC7C3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TextBox 5">
            <a:extLst>
              <a:ext uri="{FF2B5EF4-FFF2-40B4-BE49-F238E27FC236}">
                <a16:creationId xmlns:a16="http://schemas.microsoft.com/office/drawing/2014/main" id="{8D3AD627-D417-B010-ACED-4C3F9BDB7EE1}"/>
              </a:ext>
            </a:extLst>
          </p:cNvPr>
          <p:cNvSpPr txBox="1"/>
          <p:nvPr/>
        </p:nvSpPr>
        <p:spPr>
          <a:xfrm>
            <a:off x="1913640" y="2197016"/>
            <a:ext cx="2104683" cy="369332"/>
          </a:xfrm>
          <a:prstGeom prst="rect">
            <a:avLst/>
          </a:prstGeom>
          <a:noFill/>
        </p:spPr>
        <p:txBody>
          <a:bodyPr wrap="square">
            <a:spAutoFit/>
          </a:bodyPr>
          <a:lstStyle/>
          <a:p>
            <a:r>
              <a:rPr lang="en-US" b="1" dirty="0">
                <a:solidFill>
                  <a:schemeClr val="bg1"/>
                </a:solidFill>
              </a:rPr>
              <a:t>Eligibility Criteria </a:t>
            </a:r>
          </a:p>
        </p:txBody>
      </p:sp>
      <p:sp>
        <p:nvSpPr>
          <p:cNvPr id="10" name="object 5">
            <a:extLst>
              <a:ext uri="{FF2B5EF4-FFF2-40B4-BE49-F238E27FC236}">
                <a16:creationId xmlns:a16="http://schemas.microsoft.com/office/drawing/2014/main" id="{D405F930-7AE1-7C16-F19F-D57280397946}"/>
              </a:ext>
            </a:extLst>
          </p:cNvPr>
          <p:cNvSpPr/>
          <p:nvPr/>
        </p:nvSpPr>
        <p:spPr>
          <a:xfrm>
            <a:off x="6212146" y="2166574"/>
            <a:ext cx="5358345" cy="451959"/>
          </a:xfrm>
          <a:custGeom>
            <a:avLst/>
            <a:gdLst/>
            <a:ahLst/>
            <a:cxnLst/>
            <a:rect l="l" t="t" r="r" b="b"/>
            <a:pathLst>
              <a:path w="4643755" h="932814">
                <a:moveTo>
                  <a:pt x="4643627" y="0"/>
                </a:moveTo>
                <a:lnTo>
                  <a:pt x="0" y="0"/>
                </a:lnTo>
                <a:lnTo>
                  <a:pt x="0" y="932688"/>
                </a:lnTo>
                <a:lnTo>
                  <a:pt x="4643627" y="932688"/>
                </a:lnTo>
                <a:lnTo>
                  <a:pt x="4643627" y="0"/>
                </a:lnTo>
                <a:close/>
              </a:path>
            </a:pathLst>
          </a:custGeom>
          <a:solidFill>
            <a:srgbClr val="0069AC"/>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F73EECCB-B3AB-CF04-4A0A-AAD953B218B8}"/>
              </a:ext>
            </a:extLst>
          </p:cNvPr>
          <p:cNvSpPr txBox="1"/>
          <p:nvPr/>
        </p:nvSpPr>
        <p:spPr>
          <a:xfrm>
            <a:off x="7500748" y="2213870"/>
            <a:ext cx="3470030" cy="369332"/>
          </a:xfrm>
          <a:prstGeom prst="rect">
            <a:avLst/>
          </a:prstGeom>
          <a:noFill/>
        </p:spPr>
        <p:txBody>
          <a:bodyPr wrap="square">
            <a:spAutoFit/>
          </a:bodyPr>
          <a:lstStyle/>
          <a:p>
            <a:r>
              <a:rPr lang="en-US" b="1" dirty="0">
                <a:solidFill>
                  <a:schemeClr val="bg1"/>
                </a:solidFill>
              </a:rPr>
              <a:t>Time/Duration of Paid Leave  </a:t>
            </a:r>
          </a:p>
        </p:txBody>
      </p:sp>
      <p:sp>
        <p:nvSpPr>
          <p:cNvPr id="12" name="object 15">
            <a:extLst>
              <a:ext uri="{FF2B5EF4-FFF2-40B4-BE49-F238E27FC236}">
                <a16:creationId xmlns:a16="http://schemas.microsoft.com/office/drawing/2014/main" id="{F09EED8E-A0A8-04D9-F7C8-B95B3B4B19EE}"/>
              </a:ext>
            </a:extLst>
          </p:cNvPr>
          <p:cNvSpPr txBox="1"/>
          <p:nvPr/>
        </p:nvSpPr>
        <p:spPr>
          <a:xfrm>
            <a:off x="580382" y="2618533"/>
            <a:ext cx="4404751" cy="2598788"/>
          </a:xfrm>
          <a:prstGeom prst="rect">
            <a:avLst/>
          </a:prstGeom>
        </p:spPr>
        <p:txBody>
          <a:bodyPr vert="horz" wrap="square" lIns="0" tIns="13335" rIns="0" bIns="0" rtlCol="0">
            <a:spAutoFit/>
          </a:bodyPr>
          <a:lstStyle/>
          <a:p>
            <a:pPr marL="285750" indent="-285750">
              <a:buFont typeface="Arial" panose="020B0604020202020204" pitchFamily="34" charset="0"/>
              <a:buChar char="•"/>
            </a:pPr>
            <a:r>
              <a:rPr lang="en-US" sz="1400" dirty="0">
                <a:solidFill>
                  <a:schemeClr val="bg2">
                    <a:lumMod val="10000"/>
                  </a:schemeClr>
                </a:solidFill>
                <a:effectLst/>
                <a:ea typeface="Calibri" panose="020F0502020204030204" pitchFamily="34" charset="0"/>
              </a:rPr>
              <a:t>Employed</a:t>
            </a:r>
            <a:r>
              <a:rPr lang="en-US" sz="1400" spc="14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with</a:t>
            </a:r>
            <a:r>
              <a:rPr lang="en-US" sz="1400" spc="12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the</a:t>
            </a:r>
            <a:r>
              <a:rPr lang="en-US" sz="1400" spc="140"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agency</a:t>
            </a:r>
            <a:r>
              <a:rPr lang="en-US" sz="1400" spc="12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for</a:t>
            </a:r>
            <a:r>
              <a:rPr lang="en-US" sz="1400" spc="160"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at</a:t>
            </a:r>
            <a:r>
              <a:rPr lang="en-US" sz="1400" spc="14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least</a:t>
            </a:r>
            <a:r>
              <a:rPr lang="en-US" sz="1400" spc="14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12</a:t>
            </a:r>
            <a:r>
              <a:rPr lang="en-US" sz="1400" spc="140"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months</a:t>
            </a:r>
            <a:r>
              <a:rPr lang="en-US" sz="1400" spc="140"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during the twelve consecutive</a:t>
            </a:r>
            <a:r>
              <a:rPr lang="en-US" sz="1400" spc="110"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months</a:t>
            </a:r>
            <a:r>
              <a:rPr lang="en-US" sz="1400" spc="105" dirty="0">
                <a:solidFill>
                  <a:schemeClr val="bg2">
                    <a:lumMod val="10000"/>
                  </a:schemeClr>
                </a:solidFill>
                <a:effectLst/>
                <a:ea typeface="Calibri" panose="020F0502020204030204" pitchFamily="34" charset="0"/>
              </a:rPr>
              <a:t> </a:t>
            </a:r>
            <a:r>
              <a:rPr lang="en-US" sz="1400" dirty="0">
                <a:solidFill>
                  <a:schemeClr val="bg2">
                    <a:lumMod val="10000"/>
                  </a:schemeClr>
                </a:solidFill>
                <a:effectLst/>
                <a:ea typeface="Calibri" panose="020F0502020204030204" pitchFamily="34" charset="0"/>
              </a:rPr>
              <a:t>preceding the date the leave would begin.</a:t>
            </a:r>
          </a:p>
          <a:p>
            <a:pPr marL="171450" marR="0" lvl="0" indent="-171450" algn="just">
              <a:spcBef>
                <a:spcPts val="0"/>
              </a:spcBef>
              <a:spcAft>
                <a:spcPts val="0"/>
              </a:spcAft>
              <a:buFont typeface="Arial" panose="020B0604020202020204" pitchFamily="34" charset="0"/>
              <a:buChar char="•"/>
            </a:pPr>
            <a:r>
              <a:rPr lang="en-US" sz="1400" dirty="0">
                <a:solidFill>
                  <a:srgbClr val="000000"/>
                </a:solidFill>
                <a:effectLst/>
                <a:ea typeface="Times New Roman" panose="02020603050405020304" pitchFamily="18" charset="0"/>
                <a:cs typeface="Calibri" panose="020F0502020204030204" pitchFamily="34" charset="0"/>
              </a:rPr>
              <a:t>Employee must be taking parental leave for one of the following: </a:t>
            </a:r>
            <a:endParaRPr lang="en-US" sz="1400" dirty="0">
              <a:effectLst/>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mj-lt"/>
              <a:buAutoNum type="alphaLcPeriod"/>
            </a:pPr>
            <a:r>
              <a:rPr lang="en-US" sz="1400" dirty="0">
                <a:solidFill>
                  <a:srgbClr val="000000"/>
                </a:solidFill>
                <a:effectLst/>
                <a:ea typeface="Times New Roman" panose="02020603050405020304" pitchFamily="18" charset="0"/>
                <a:cs typeface="Calibri" panose="020F0502020204030204" pitchFamily="34" charset="0"/>
              </a:rPr>
              <a:t>The birth of a child and to care for that child. </a:t>
            </a:r>
            <a:endParaRPr lang="en-US" sz="1400" dirty="0">
              <a:effectLst/>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mj-lt"/>
              <a:buAutoNum type="alphaLcPeriod"/>
            </a:pPr>
            <a:r>
              <a:rPr lang="en-US" sz="1400" dirty="0">
                <a:solidFill>
                  <a:srgbClr val="000000"/>
                </a:solidFill>
                <a:effectLst/>
                <a:ea typeface="Times New Roman" panose="02020603050405020304" pitchFamily="18" charset="0"/>
                <a:cs typeface="Calibri" panose="020F0502020204030204" pitchFamily="34" charset="0"/>
              </a:rPr>
              <a:t>The placement of a child for adoption or foster care and to care for the newly placed child under the age of 18. </a:t>
            </a:r>
            <a:r>
              <a:rPr lang="en-US" sz="1400" i="1" dirty="0">
                <a:solidFill>
                  <a:srgbClr val="243142"/>
                </a:solidFill>
                <a:effectLst/>
                <a:ea typeface="Calibri" panose="020F0502020204030204" pitchFamily="34" charset="0"/>
                <a:cs typeface="Times New Roman" panose="02020603050405020304" pitchFamily="18" charset="0"/>
              </a:rPr>
              <a:t>If the adoption involves a child who is incapable of self-care because of a mental or physical disability the age limit of 18 may be waived.</a:t>
            </a:r>
          </a:p>
        </p:txBody>
      </p:sp>
      <p:sp>
        <p:nvSpPr>
          <p:cNvPr id="14" name="object 15">
            <a:extLst>
              <a:ext uri="{FF2B5EF4-FFF2-40B4-BE49-F238E27FC236}">
                <a16:creationId xmlns:a16="http://schemas.microsoft.com/office/drawing/2014/main" id="{6048283B-DA28-FFA0-78FD-AC640EB1DCC1}"/>
              </a:ext>
            </a:extLst>
          </p:cNvPr>
          <p:cNvSpPr txBox="1"/>
          <p:nvPr/>
        </p:nvSpPr>
        <p:spPr>
          <a:xfrm>
            <a:off x="6271896" y="2665829"/>
            <a:ext cx="5238844" cy="3460563"/>
          </a:xfrm>
          <a:prstGeom prst="rect">
            <a:avLst/>
          </a:prstGeom>
        </p:spPr>
        <p:txBody>
          <a:bodyPr vert="horz" wrap="square" lIns="0" tIns="13335" rIns="0" bIns="0" rtlCol="0">
            <a:spAutoFit/>
          </a:bodyPr>
          <a:lstStyle/>
          <a:p>
            <a:pPr marL="285750" indent="-285750" algn="just">
              <a:buFont typeface="Arial" panose="020B0604020202020204" pitchFamily="34" charset="0"/>
              <a:buChar char="•"/>
            </a:pPr>
            <a:r>
              <a:rPr lang="en-US" sz="1400" spc="0" dirty="0">
                <a:solidFill>
                  <a:schemeClr val="bg2">
                    <a:lumMod val="10000"/>
                  </a:schemeClr>
                </a:solidFill>
                <a:effectLst/>
                <a:ea typeface="Symbol" panose="05050102010706020507" pitchFamily="18" charset="2"/>
                <a:cs typeface="Symbol" panose="05050102010706020507" pitchFamily="18" charset="2"/>
              </a:rPr>
              <a:t>Eligible employees will receive up to a maximum of two weeks </a:t>
            </a:r>
          </a:p>
          <a:p>
            <a:pPr algn="just"/>
            <a:r>
              <a:rPr lang="en-US" sz="1400" spc="0" dirty="0">
                <a:solidFill>
                  <a:schemeClr val="bg2">
                    <a:lumMod val="10000"/>
                  </a:schemeClr>
                </a:solidFill>
                <a:effectLst/>
                <a:ea typeface="Symbol" panose="05050102010706020507" pitchFamily="18" charset="2"/>
                <a:cs typeface="Symbol" panose="05050102010706020507" pitchFamily="18" charset="2"/>
              </a:rPr>
              <a:t> (10 working days) of paid parental leave per calendar year for </a:t>
            </a:r>
            <a:r>
              <a:rPr lang="en-US" sz="1400" dirty="0">
                <a:solidFill>
                  <a:schemeClr val="bg2">
                    <a:lumMod val="10000"/>
                  </a:schemeClr>
                </a:solidFill>
                <a:ea typeface="Symbol" panose="05050102010706020507" pitchFamily="18" charset="2"/>
                <a:cs typeface="Symbol" panose="05050102010706020507" pitchFamily="18" charset="2"/>
              </a:rPr>
              <a:t>the </a:t>
            </a:r>
            <a:r>
              <a:rPr lang="en-US" sz="1400" spc="0" dirty="0">
                <a:solidFill>
                  <a:schemeClr val="bg2">
                    <a:lumMod val="10000"/>
                  </a:schemeClr>
                </a:solidFill>
                <a:effectLst/>
                <a:ea typeface="Symbol" panose="05050102010706020507" pitchFamily="18" charset="2"/>
                <a:cs typeface="Symbol" panose="05050102010706020507" pitchFamily="18" charset="2"/>
              </a:rPr>
              <a:t>birth</a:t>
            </a:r>
            <a:r>
              <a:rPr lang="en-US" sz="1400" spc="-2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or</a:t>
            </a:r>
            <a:r>
              <a:rPr lang="en-US" sz="1400" spc="-2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adoption</a:t>
            </a:r>
            <a:r>
              <a:rPr lang="en-US" sz="1400" spc="-2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of a</a:t>
            </a:r>
            <a:r>
              <a:rPr lang="en-US" sz="1400" spc="-2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child.</a:t>
            </a:r>
            <a:r>
              <a:rPr lang="en-US" sz="1400" spc="200" dirty="0">
                <a:solidFill>
                  <a:schemeClr val="bg2">
                    <a:lumMod val="10000"/>
                  </a:schemeClr>
                </a:solidFill>
                <a:effectLst/>
                <a:ea typeface="Symbol" panose="05050102010706020507" pitchFamily="18" charset="2"/>
                <a:cs typeface="Symbol" panose="05050102010706020507" pitchFamily="18" charset="2"/>
              </a:rPr>
              <a:t> </a:t>
            </a:r>
            <a:r>
              <a:rPr lang="en-US" sz="1400" dirty="0">
                <a:solidFill>
                  <a:schemeClr val="bg2">
                    <a:lumMod val="10000"/>
                  </a:schemeClr>
                </a:solidFill>
                <a:effectLst/>
                <a:ea typeface="Calibri" panose="020F0502020204030204" pitchFamily="34" charset="0"/>
              </a:rPr>
              <a:t> </a:t>
            </a:r>
          </a:p>
          <a:p>
            <a:pPr marL="285750" marR="0" lvl="0" indent="-285750" algn="just">
              <a:spcBef>
                <a:spcPts val="0"/>
              </a:spcBef>
              <a:spcAft>
                <a:spcPts val="0"/>
              </a:spcAft>
              <a:buFont typeface="Arial" panose="020B0604020202020204" pitchFamily="34" charset="0"/>
              <a:buChar char="•"/>
            </a:pPr>
            <a:endParaRPr lang="en-US" sz="1400" spc="0" dirty="0">
              <a:solidFill>
                <a:schemeClr val="bg2">
                  <a:lumMod val="10000"/>
                </a:schemeClr>
              </a:solidFill>
              <a:effectLst/>
              <a:ea typeface="Symbol" panose="05050102010706020507" pitchFamily="18" charset="2"/>
              <a:cs typeface="Symbol" panose="05050102010706020507" pitchFamily="18" charset="2"/>
            </a:endParaRPr>
          </a:p>
          <a:p>
            <a:pPr marL="285750" marR="0" lvl="0" indent="-285750" algn="just">
              <a:spcBef>
                <a:spcPts val="0"/>
              </a:spcBef>
              <a:spcAft>
                <a:spcPts val="0"/>
              </a:spcAft>
              <a:buFont typeface="Arial" panose="020B0604020202020204" pitchFamily="34" charset="0"/>
              <a:buChar char="•"/>
            </a:pPr>
            <a:r>
              <a:rPr lang="en-US" sz="1400" spc="0" dirty="0">
                <a:solidFill>
                  <a:schemeClr val="bg2">
                    <a:lumMod val="10000"/>
                  </a:schemeClr>
                </a:solidFill>
                <a:effectLst/>
                <a:ea typeface="Symbol" panose="05050102010706020507" pitchFamily="18" charset="2"/>
                <a:cs typeface="Symbol" panose="05050102010706020507" pitchFamily="18" charset="2"/>
              </a:rPr>
              <a:t>Approved paid parental</a:t>
            </a:r>
            <a:r>
              <a:rPr lang="en-US" sz="1400" spc="-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leave may be</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taken at</a:t>
            </a:r>
            <a:r>
              <a:rPr lang="en-US" sz="1400" spc="-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any time</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during</a:t>
            </a:r>
            <a:r>
              <a:rPr lang="en-US" sz="1400" spc="-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the</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12-month period immediately following</a:t>
            </a:r>
            <a:r>
              <a:rPr lang="en-US" sz="1400" spc="-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the</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birth or</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adoption</a:t>
            </a:r>
            <a:r>
              <a:rPr lang="en-US" sz="1400" spc="-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of</a:t>
            </a:r>
            <a:r>
              <a:rPr lang="en-US" sz="1400" spc="-15"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a</a:t>
            </a:r>
            <a:r>
              <a:rPr lang="en-US" sz="1400" spc="-10" dirty="0">
                <a:solidFill>
                  <a:schemeClr val="bg2">
                    <a:lumMod val="10000"/>
                  </a:schemeClr>
                </a:solidFill>
                <a:effectLst/>
                <a:ea typeface="Symbol" panose="05050102010706020507" pitchFamily="18" charset="2"/>
                <a:cs typeface="Symbol" panose="05050102010706020507" pitchFamily="18" charset="2"/>
              </a:rPr>
              <a:t> </a:t>
            </a:r>
            <a:r>
              <a:rPr lang="en-US" sz="1400" spc="0" dirty="0">
                <a:solidFill>
                  <a:schemeClr val="bg2">
                    <a:lumMod val="10000"/>
                  </a:schemeClr>
                </a:solidFill>
                <a:effectLst/>
                <a:ea typeface="Symbol" panose="05050102010706020507" pitchFamily="18" charset="2"/>
                <a:cs typeface="Symbol" panose="05050102010706020507" pitchFamily="18" charset="2"/>
              </a:rPr>
              <a:t>child. You can only use this benefit once per year.</a:t>
            </a:r>
          </a:p>
          <a:p>
            <a:pPr marL="285750" marR="0" lvl="0" indent="-285750" algn="just">
              <a:spcBef>
                <a:spcPts val="0"/>
              </a:spcBef>
              <a:spcAft>
                <a:spcPts val="0"/>
              </a:spcAft>
              <a:buFont typeface="Arial" panose="020B0604020202020204" pitchFamily="34" charset="0"/>
              <a:buChar char="•"/>
            </a:pPr>
            <a:endParaRPr lang="en-US" sz="1400" spc="0" dirty="0">
              <a:solidFill>
                <a:schemeClr val="bg2">
                  <a:lumMod val="10000"/>
                </a:schemeClr>
              </a:solidFill>
              <a:effectLst/>
              <a:ea typeface="Symbol" panose="05050102010706020507" pitchFamily="18" charset="2"/>
              <a:cs typeface="Symbol" panose="05050102010706020507" pitchFamily="18" charset="2"/>
            </a:endParaRPr>
          </a:p>
          <a:p>
            <a:pPr marL="285750" marR="0" lvl="0" indent="-285750" algn="just">
              <a:spcBef>
                <a:spcPts val="0"/>
              </a:spcBef>
              <a:spcAft>
                <a:spcPts val="0"/>
              </a:spcAft>
              <a:buFont typeface="Arial" panose="020B0604020202020204" pitchFamily="34" charset="0"/>
              <a:buChar char="•"/>
            </a:pPr>
            <a:r>
              <a:rPr lang="en-US" sz="1400" dirty="0">
                <a:solidFill>
                  <a:srgbClr val="000000"/>
                </a:solidFill>
                <a:effectLst/>
                <a:ea typeface="Times New Roman" panose="02020603050405020304" pitchFamily="18" charset="0"/>
              </a:rPr>
              <a:t>Any unused paid parental leave will be forfeited at the end of the twelve-month time frame.</a:t>
            </a:r>
          </a:p>
          <a:p>
            <a:pPr marL="285750" marR="0" lvl="0" indent="-285750" algn="just">
              <a:spcBef>
                <a:spcPts val="0"/>
              </a:spcBef>
              <a:spcAft>
                <a:spcPts val="0"/>
              </a:spcAft>
              <a:buFont typeface="Arial" panose="020B0604020202020204" pitchFamily="34" charset="0"/>
              <a:buChar char="•"/>
            </a:pPr>
            <a:endParaRPr lang="en-US" sz="1400" dirty="0">
              <a:solidFill>
                <a:srgbClr val="000000"/>
              </a:solidFill>
              <a:ea typeface="Times New Roman" panose="02020603050405020304" pitchFamily="18" charset="0"/>
            </a:endParaRPr>
          </a:p>
          <a:p>
            <a:pPr marL="285750" marR="0" lvl="0" indent="-285750" algn="just">
              <a:spcBef>
                <a:spcPts val="0"/>
              </a:spcBef>
              <a:spcAft>
                <a:spcPts val="0"/>
              </a:spcAft>
              <a:buFont typeface="Arial" panose="020B0604020202020204" pitchFamily="34" charset="0"/>
              <a:buChar char="•"/>
            </a:pPr>
            <a:r>
              <a:rPr lang="en-US" sz="1400" dirty="0">
                <a:solidFill>
                  <a:srgbClr val="000000"/>
                </a:solidFill>
                <a:effectLst/>
                <a:ea typeface="Times New Roman" panose="02020603050405020304" pitchFamily="18" charset="0"/>
              </a:rPr>
              <a:t>Employees that qualify for leave under the Family and Medical Leave Act (FMLA) for the birth, adoption or foster care placement of a child, any paid parental leave taken under this policy </a:t>
            </a:r>
            <a:r>
              <a:rPr lang="en-US" sz="1400" dirty="0">
                <a:solidFill>
                  <a:srgbClr val="000000"/>
                </a:solidFill>
                <a:ea typeface="Times New Roman" panose="02020603050405020304" pitchFamily="18" charset="0"/>
              </a:rPr>
              <a:t>will run concurrently  with </a:t>
            </a:r>
            <a:r>
              <a:rPr lang="en-US" sz="1400" dirty="0">
                <a:solidFill>
                  <a:srgbClr val="000000"/>
                </a:solidFill>
                <a:effectLst/>
                <a:ea typeface="Times New Roman" panose="02020603050405020304" pitchFamily="18" charset="0"/>
              </a:rPr>
              <a:t>FMLA</a:t>
            </a:r>
            <a:r>
              <a:rPr lang="en-US" sz="1400" dirty="0">
                <a:solidFill>
                  <a:srgbClr val="243142"/>
                </a:solidFill>
                <a:ea typeface="Times New Roman" panose="02020603050405020304" pitchFamily="18" charset="0"/>
                <a:cs typeface="Times New Roman" panose="02020603050405020304" pitchFamily="18" charset="0"/>
              </a:rPr>
              <a:t>.</a:t>
            </a:r>
            <a:endParaRPr lang="en-US" sz="1400" dirty="0">
              <a:solidFill>
                <a:srgbClr val="000000"/>
              </a:solidFill>
              <a:effectLst/>
              <a:ea typeface="Times New Roman" panose="02020603050405020304" pitchFamily="18" charset="0"/>
            </a:endParaRPr>
          </a:p>
          <a:p>
            <a:pPr marR="0" lvl="0" algn="just">
              <a:spcBef>
                <a:spcPts val="0"/>
              </a:spcBef>
              <a:spcAft>
                <a:spcPts val="0"/>
              </a:spcAft>
            </a:pPr>
            <a:endParaRPr lang="en-US" sz="1400" kern="0" dirty="0">
              <a:solidFill>
                <a:schemeClr val="bg2">
                  <a:lumMod val="10000"/>
                </a:schemeClr>
              </a:solidFill>
              <a:ea typeface="Calibri" panose="020F0502020204030204" pitchFamily="34" charset="0"/>
              <a:cs typeface="Arial"/>
            </a:endParaRPr>
          </a:p>
        </p:txBody>
      </p:sp>
    </p:spTree>
    <p:extLst>
      <p:ext uri="{BB962C8B-B14F-4D97-AF65-F5344CB8AC3E}">
        <p14:creationId xmlns:p14="http://schemas.microsoft.com/office/powerpoint/2010/main" val="3352383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6D1-2D57-E135-F248-9B5CCE511396}"/>
              </a:ext>
            </a:extLst>
          </p:cNvPr>
          <p:cNvSpPr>
            <a:spLocks noGrp="1"/>
          </p:cNvSpPr>
          <p:nvPr>
            <p:ph type="title"/>
          </p:nvPr>
        </p:nvSpPr>
        <p:spPr/>
        <p:txBody>
          <a:bodyPr>
            <a:normAutofit/>
          </a:bodyPr>
          <a:lstStyle/>
          <a:p>
            <a:r>
              <a:rPr lang="en-US" dirty="0">
                <a:solidFill>
                  <a:schemeClr val="accent6"/>
                </a:solidFill>
              </a:rPr>
              <a:t>Paid Parental Leave Procedure</a:t>
            </a:r>
          </a:p>
        </p:txBody>
      </p:sp>
      <p:sp>
        <p:nvSpPr>
          <p:cNvPr id="3" name="Content Placeholder 2">
            <a:extLst>
              <a:ext uri="{FF2B5EF4-FFF2-40B4-BE49-F238E27FC236}">
                <a16:creationId xmlns:a16="http://schemas.microsoft.com/office/drawing/2014/main" id="{169E840A-56FA-6050-D194-8D1A8086BA90}"/>
              </a:ext>
            </a:extLst>
          </p:cNvPr>
          <p:cNvSpPr>
            <a:spLocks noGrp="1"/>
          </p:cNvSpPr>
          <p:nvPr>
            <p:ph idx="1"/>
          </p:nvPr>
        </p:nvSpPr>
        <p:spPr/>
        <p:txBody>
          <a:bodyPr>
            <a:normAutofit/>
          </a:bodyPr>
          <a:lstStyle/>
          <a:p>
            <a:pPr marL="0" marR="0">
              <a:spcBef>
                <a:spcPts val="0"/>
              </a:spcBef>
              <a:spcAft>
                <a:spcPts val="0"/>
              </a:spcAft>
            </a:pPr>
            <a:r>
              <a:rPr lang="en-US" sz="1800" dirty="0">
                <a:solidFill>
                  <a:schemeClr val="bg2">
                    <a:lumMod val="10000"/>
                  </a:schemeClr>
                </a:solidFill>
                <a:effectLst/>
                <a:latin typeface="+mn-lt"/>
                <a:ea typeface="Calibri" panose="020F0502020204030204" pitchFamily="34" charset="0"/>
                <a:cs typeface="Calibri" panose="020F0502020204030204" pitchFamily="34" charset="0"/>
              </a:rPr>
              <a:t>ARC will process requests for paid parental leave using the same procedures established for employees to request and receive FMLA leave.</a:t>
            </a:r>
          </a:p>
          <a:p>
            <a:pPr marL="0" marR="0">
              <a:spcBef>
                <a:spcPts val="0"/>
              </a:spcBef>
              <a:spcAft>
                <a:spcPts val="0"/>
              </a:spcAft>
            </a:pPr>
            <a:endParaRPr lang="en-US" sz="1800" dirty="0">
              <a:solidFill>
                <a:schemeClr val="bg2">
                  <a:lumMod val="10000"/>
                </a:schemeClr>
              </a:solidFill>
              <a:latin typeface="+mn-lt"/>
              <a:ea typeface="Calibri" panose="020F0502020204030204" pitchFamily="34" charset="0"/>
              <a:cs typeface="Calibri" panose="020F0502020204030204" pitchFamily="34" charset="0"/>
            </a:endParaRPr>
          </a:p>
          <a:p>
            <a:pPr marL="0" marR="0">
              <a:spcBef>
                <a:spcPts val="0"/>
              </a:spcBef>
              <a:spcAft>
                <a:spcPts val="0"/>
              </a:spcAft>
            </a:pPr>
            <a:r>
              <a:rPr lang="en-US" sz="1800" dirty="0">
                <a:solidFill>
                  <a:schemeClr val="bg2">
                    <a:lumMod val="10000"/>
                  </a:schemeClr>
                </a:solidFill>
                <a:effectLst/>
                <a:latin typeface="+mn-lt"/>
                <a:ea typeface="Calibri" panose="020F0502020204030204" pitchFamily="34" charset="0"/>
                <a:cs typeface="Calibri" panose="020F0502020204030204" pitchFamily="34" charset="0"/>
              </a:rPr>
              <a:t> Employees planning to use paid parental leave should provide their supervisor and the Office of Human Resources with no less than thirty (30) days advance notice of the birth, adoption of foster care placement of a child. </a:t>
            </a:r>
          </a:p>
          <a:p>
            <a:pPr marL="0" marR="0">
              <a:spcBef>
                <a:spcPts val="0"/>
              </a:spcBef>
              <a:spcAft>
                <a:spcPts val="0"/>
              </a:spcAft>
            </a:pPr>
            <a:endParaRPr lang="en-US" sz="1800" dirty="0">
              <a:solidFill>
                <a:schemeClr val="bg2">
                  <a:lumMod val="10000"/>
                </a:schemeClr>
              </a:solidFill>
              <a:latin typeface="+mn-lt"/>
              <a:ea typeface="Calibri" panose="020F0502020204030204" pitchFamily="34" charset="0"/>
              <a:cs typeface="Calibri" panose="020F0502020204030204" pitchFamily="34" charset="0"/>
            </a:endParaRPr>
          </a:p>
          <a:p>
            <a:pPr marL="0" marR="0">
              <a:spcBef>
                <a:spcPts val="0"/>
              </a:spcBef>
              <a:spcAft>
                <a:spcPts val="0"/>
              </a:spcAft>
            </a:pPr>
            <a:r>
              <a:rPr lang="en-US" sz="1800" dirty="0">
                <a:solidFill>
                  <a:schemeClr val="bg2">
                    <a:lumMod val="10000"/>
                  </a:schemeClr>
                </a:solidFill>
                <a:effectLst/>
                <a:latin typeface="+mn-lt"/>
                <a:ea typeface="Calibri" panose="020F0502020204030204" pitchFamily="34" charset="0"/>
                <a:cs typeface="Calibri" panose="020F0502020204030204" pitchFamily="34" charset="0"/>
              </a:rPr>
              <a:t>When the birth, adoption or foster care placement is not foreseeable, employees should provide with as much notice as is both possible and practical. </a:t>
            </a:r>
          </a:p>
          <a:p>
            <a:pPr marL="0" marR="0">
              <a:spcBef>
                <a:spcPts val="0"/>
              </a:spcBef>
              <a:spcAft>
                <a:spcPts val="0"/>
              </a:spcAft>
            </a:pPr>
            <a:endParaRPr lang="en-US" sz="1800" dirty="0">
              <a:solidFill>
                <a:schemeClr val="bg2">
                  <a:lumMod val="10000"/>
                </a:schemeClr>
              </a:solidFill>
              <a:latin typeface="+mn-lt"/>
              <a:ea typeface="Calibri" panose="020F0502020204030204" pitchFamily="34" charset="0"/>
              <a:cs typeface="Calibri" panose="020F0502020204030204" pitchFamily="34" charset="0"/>
            </a:endParaRPr>
          </a:p>
          <a:p>
            <a:pPr marL="0" marR="0">
              <a:spcBef>
                <a:spcPts val="0"/>
              </a:spcBef>
              <a:spcAft>
                <a:spcPts val="0"/>
              </a:spcAft>
            </a:pPr>
            <a:r>
              <a:rPr lang="en-US" sz="1800" dirty="0">
                <a:solidFill>
                  <a:schemeClr val="bg2">
                    <a:lumMod val="10000"/>
                  </a:schemeClr>
                </a:solidFill>
                <a:effectLst/>
                <a:latin typeface="+mn-lt"/>
                <a:ea typeface="Calibri" panose="020F0502020204030204" pitchFamily="34" charset="0"/>
                <a:cs typeface="Calibri" panose="020F0502020204030204" pitchFamily="34" charset="0"/>
              </a:rPr>
              <a:t>A Paid Parental Leave Request Form and </a:t>
            </a:r>
            <a:r>
              <a:rPr lang="en-US" sz="1800" dirty="0">
                <a:solidFill>
                  <a:schemeClr val="bg2">
                    <a:lumMod val="10000"/>
                  </a:schemeClr>
                </a:solidFill>
                <a:effectLst/>
                <a:latin typeface="+mn-lt"/>
                <a:ea typeface="Calibri" panose="020F0502020204030204" pitchFamily="34" charset="0"/>
                <a:cs typeface="Times New Roman" panose="02020603050405020304" pitchFamily="18" charset="0"/>
              </a:rPr>
              <a:t>supporting documentation is required and needs to be submitted to the Office of Human Resources within 30 calendar days of the birth or adoption.</a:t>
            </a:r>
          </a:p>
          <a:p>
            <a:pPr marL="1746250" lvl="1" indent="-285750">
              <a:spcBef>
                <a:spcPts val="1175"/>
              </a:spcBef>
              <a:buFont typeface="Courier New" panose="02070309020205020404" pitchFamily="49" charset="0"/>
              <a:buChar char="o"/>
            </a:pPr>
            <a:r>
              <a:rPr lang="en-US" sz="1400" b="1" dirty="0">
                <a:solidFill>
                  <a:schemeClr val="bg2">
                    <a:lumMod val="10000"/>
                  </a:schemeClr>
                </a:solidFill>
                <a:effectLst/>
                <a:latin typeface="+mn-lt"/>
                <a:ea typeface="Calibri" panose="020F0502020204030204" pitchFamily="34" charset="0"/>
              </a:rPr>
              <a:t>Birth:</a:t>
            </a:r>
            <a:r>
              <a:rPr lang="en-US" sz="1400" b="1" spc="17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A</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copy</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of</a:t>
            </a:r>
            <a:r>
              <a:rPr lang="en-US" sz="1400" spc="-3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your</a:t>
            </a:r>
            <a:r>
              <a:rPr lang="en-US" sz="1400" spc="-3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child’s</a:t>
            </a:r>
            <a:r>
              <a:rPr lang="en-US" sz="1400" spc="-3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birth</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certificate</a:t>
            </a:r>
            <a:r>
              <a:rPr lang="en-US" sz="1400" spc="-3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or</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hospital</a:t>
            </a:r>
            <a:r>
              <a:rPr lang="en-US" sz="1400" spc="-2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birth</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confirmation.</a:t>
            </a:r>
          </a:p>
          <a:p>
            <a:pPr marL="1746250" lvl="1" indent="-285750">
              <a:spcBef>
                <a:spcPts val="1175"/>
              </a:spcBef>
              <a:buFont typeface="Courier New" panose="02070309020205020404" pitchFamily="49" charset="0"/>
              <a:buChar char="o"/>
            </a:pPr>
            <a:r>
              <a:rPr lang="en-US" sz="1400" b="1" dirty="0">
                <a:solidFill>
                  <a:schemeClr val="bg2">
                    <a:lumMod val="10000"/>
                  </a:schemeClr>
                </a:solidFill>
                <a:effectLst/>
                <a:latin typeface="+mn-lt"/>
                <a:ea typeface="Calibri" panose="020F0502020204030204" pitchFamily="34" charset="0"/>
              </a:rPr>
              <a:t>Adoption:</a:t>
            </a:r>
            <a:r>
              <a:rPr lang="en-US" sz="1400" b="1" spc="17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Official</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documentation</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from</a:t>
            </a:r>
            <a:r>
              <a:rPr lang="en-US" sz="1400" spc="-3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a</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Court,</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Agency,</a:t>
            </a:r>
            <a:r>
              <a:rPr lang="en-US" sz="1400" spc="-25"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and/or</a:t>
            </a:r>
            <a:r>
              <a:rPr lang="en-US" sz="1400" spc="-30" dirty="0">
                <a:solidFill>
                  <a:schemeClr val="bg2">
                    <a:lumMod val="10000"/>
                  </a:schemeClr>
                </a:solidFill>
                <a:effectLst/>
                <a:latin typeface="+mn-lt"/>
                <a:ea typeface="Calibri" panose="020F0502020204030204" pitchFamily="34" charset="0"/>
              </a:rPr>
              <a:t> </a:t>
            </a:r>
            <a:r>
              <a:rPr lang="en-US" sz="1400" dirty="0">
                <a:solidFill>
                  <a:schemeClr val="bg2">
                    <a:lumMod val="10000"/>
                  </a:schemeClr>
                </a:solidFill>
                <a:effectLst/>
                <a:latin typeface="+mn-lt"/>
                <a:ea typeface="Calibri" panose="020F0502020204030204" pitchFamily="34" charset="0"/>
              </a:rPr>
              <a:t>Attorney</a:t>
            </a:r>
            <a:r>
              <a:rPr lang="en-US" sz="1400" spc="-10" dirty="0">
                <a:solidFill>
                  <a:schemeClr val="bg2">
                    <a:lumMod val="10000"/>
                  </a:schemeClr>
                </a:solidFill>
                <a:effectLst/>
                <a:latin typeface="+mn-lt"/>
                <a:ea typeface="Calibri" panose="020F0502020204030204" pitchFamily="34" charset="0"/>
              </a:rPr>
              <a:t>.</a:t>
            </a:r>
            <a:endParaRPr lang="en-US" sz="1400" dirty="0">
              <a:solidFill>
                <a:schemeClr val="bg2">
                  <a:lumMod val="10000"/>
                </a:schemeClr>
              </a:solidFill>
              <a:effectLst/>
              <a:latin typeface="+mn-lt"/>
              <a:ea typeface="Calibri" panose="020F0502020204030204" pitchFamily="34" charset="0"/>
            </a:endParaRPr>
          </a:p>
          <a:p>
            <a:pPr marL="293688" lvl="1">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1800" dirty="0">
              <a:solidFill>
                <a:schemeClr val="bg2">
                  <a:lumMod val="10000"/>
                </a:schemeClr>
              </a:solidFill>
              <a:latin typeface="+mn-lt"/>
              <a:ea typeface="Calibri" panose="020F0502020204030204" pitchFamily="34" charset="0"/>
              <a:cs typeface="Calibri" panose="020F0502020204030204" pitchFamily="34" charset="0"/>
            </a:endParaRPr>
          </a:p>
          <a:p>
            <a:pPr marL="293688" lvl="1">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B6F227-1A64-6606-36C2-96CEAAB461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9890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0"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108415" y="2101760"/>
            <a:ext cx="1000059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Patient Assistance Program</a:t>
            </a:r>
          </a:p>
        </p:txBody>
      </p:sp>
      <p:sp>
        <p:nvSpPr>
          <p:cNvPr id="2" name="TextBox 1">
            <a:extLst>
              <a:ext uri="{FF2B5EF4-FFF2-40B4-BE49-F238E27FC236}">
                <a16:creationId xmlns:a16="http://schemas.microsoft.com/office/drawing/2014/main" id="{88182B44-2C40-3A48-BC9E-55C7A87ECC93}"/>
              </a:ext>
            </a:extLst>
          </p:cNvPr>
          <p:cNvSpPr txBox="1"/>
          <p:nvPr/>
        </p:nvSpPr>
        <p:spPr>
          <a:xfrm>
            <a:off x="1531815" y="3528054"/>
            <a:ext cx="8774698" cy="1323439"/>
          </a:xfrm>
          <a:prstGeom prst="rect">
            <a:avLst/>
          </a:prstGeom>
          <a:noFill/>
        </p:spPr>
        <p:txBody>
          <a:bodyPr wrap="square" rtlCol="0">
            <a:spAutoFit/>
          </a:bodyPr>
          <a:lstStyle/>
          <a:p>
            <a:pPr algn="ctr"/>
            <a:r>
              <a:rPr lang="en-US" sz="4000" b="1" dirty="0">
                <a:solidFill>
                  <a:schemeClr val="accent2"/>
                </a:solidFill>
              </a:rPr>
              <a:t>Scott Hopke, Director AMWINS</a:t>
            </a:r>
          </a:p>
          <a:p>
            <a:pPr algn="ctr"/>
            <a:r>
              <a:rPr lang="en-US" sz="4000" b="1" dirty="0">
                <a:solidFill>
                  <a:schemeClr val="accent2"/>
                </a:solidFill>
              </a:rPr>
              <a:t>Cynthia Pannullo, Vice President MMA</a:t>
            </a:r>
          </a:p>
        </p:txBody>
      </p:sp>
    </p:spTree>
    <p:extLst>
      <p:ext uri="{BB962C8B-B14F-4D97-AF65-F5344CB8AC3E}">
        <p14:creationId xmlns:p14="http://schemas.microsoft.com/office/powerpoint/2010/main" val="183594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DEE1DF-E220-45F1-BF33-71A357E37A7D}"/>
              </a:ext>
            </a:extLst>
          </p:cNvPr>
          <p:cNvSpPr>
            <a:spLocks noGrp="1"/>
          </p:cNvSpPr>
          <p:nvPr>
            <p:ph type="body" sz="quarter" idx="12"/>
          </p:nvPr>
        </p:nvSpPr>
        <p:spPr>
          <a:xfrm>
            <a:off x="684957" y="1404382"/>
            <a:ext cx="4494071" cy="438150"/>
          </a:xfrm>
        </p:spPr>
        <p:txBody>
          <a:bodyPr>
            <a:normAutofit/>
          </a:bodyPr>
          <a:lstStyle/>
          <a:p>
            <a:r>
              <a:rPr lang="en-US" dirty="0"/>
              <a:t>What Is Amwins Assist</a:t>
            </a:r>
          </a:p>
        </p:txBody>
      </p:sp>
      <p:sp>
        <p:nvSpPr>
          <p:cNvPr id="21" name="Content Placeholder 5">
            <a:extLst>
              <a:ext uri="{FF2B5EF4-FFF2-40B4-BE49-F238E27FC236}">
                <a16:creationId xmlns:a16="http://schemas.microsoft.com/office/drawing/2014/main" id="{5D5EAB1A-F006-4C8B-9463-994AF8F39AB9}"/>
              </a:ext>
            </a:extLst>
          </p:cNvPr>
          <p:cNvSpPr>
            <a:spLocks noGrp="1"/>
          </p:cNvSpPr>
          <p:nvPr>
            <p:ph sz="quarter" idx="20"/>
          </p:nvPr>
        </p:nvSpPr>
        <p:spPr>
          <a:xfrm>
            <a:off x="699562" y="1791515"/>
            <a:ext cx="4494071" cy="996379"/>
          </a:xfrm>
        </p:spPr>
        <p:txBody>
          <a:bodyPr>
            <a:normAutofit/>
          </a:bodyPr>
          <a:lstStyle/>
          <a:p>
            <a:r>
              <a:rPr lang="en-US" sz="1400" dirty="0"/>
              <a:t>It is a cost-saving program that will save eligible members on select prescription drugs covered under the prescription drug insurance.</a:t>
            </a:r>
          </a:p>
        </p:txBody>
      </p:sp>
      <p:sp>
        <p:nvSpPr>
          <p:cNvPr id="8" name="Title 1">
            <a:extLst>
              <a:ext uri="{FF2B5EF4-FFF2-40B4-BE49-F238E27FC236}">
                <a16:creationId xmlns:a16="http://schemas.microsoft.com/office/drawing/2014/main" id="{C27EE3F2-B86E-8AD6-15A6-EE9892A7CA80}"/>
              </a:ext>
            </a:extLst>
          </p:cNvPr>
          <p:cNvSpPr>
            <a:spLocks noGrp="1"/>
          </p:cNvSpPr>
          <p:nvPr>
            <p:ph type="title"/>
          </p:nvPr>
        </p:nvSpPr>
        <p:spPr>
          <a:xfrm>
            <a:off x="1107710" y="202644"/>
            <a:ext cx="10274394" cy="724988"/>
          </a:xfrm>
        </p:spPr>
        <p:txBody>
          <a:bodyPr/>
          <a:lstStyle/>
          <a:p>
            <a:pPr algn="ctr"/>
            <a:r>
              <a:rPr lang="en-US" dirty="0">
                <a:solidFill>
                  <a:schemeClr val="accent1"/>
                </a:solidFill>
              </a:rPr>
              <a:t>Amwins Assist Now Available!</a:t>
            </a:r>
          </a:p>
        </p:txBody>
      </p:sp>
      <p:pic>
        <p:nvPicPr>
          <p:cNvPr id="11" name="Graphic 10" descr="Questions with solid fill">
            <a:extLst>
              <a:ext uri="{FF2B5EF4-FFF2-40B4-BE49-F238E27FC236}">
                <a16:creationId xmlns:a16="http://schemas.microsoft.com/office/drawing/2014/main" id="{589CA47D-3600-036B-2954-E11FE61F1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330" y="1416511"/>
            <a:ext cx="426021" cy="426021"/>
          </a:xfrm>
          <a:prstGeom prst="rect">
            <a:avLst/>
          </a:prstGeom>
        </p:spPr>
      </p:pic>
      <p:sp>
        <p:nvSpPr>
          <p:cNvPr id="25" name="Text Placeholder 4">
            <a:extLst>
              <a:ext uri="{FF2B5EF4-FFF2-40B4-BE49-F238E27FC236}">
                <a16:creationId xmlns:a16="http://schemas.microsoft.com/office/drawing/2014/main" id="{854646EB-401C-3459-DF29-E8108034C2E0}"/>
              </a:ext>
            </a:extLst>
          </p:cNvPr>
          <p:cNvSpPr txBox="1">
            <a:spLocks/>
          </p:cNvSpPr>
          <p:nvPr/>
        </p:nvSpPr>
        <p:spPr>
          <a:xfrm>
            <a:off x="7081403" y="4636076"/>
            <a:ext cx="4494071" cy="438150"/>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20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Amwins Contacting You</a:t>
            </a:r>
          </a:p>
        </p:txBody>
      </p:sp>
      <p:sp>
        <p:nvSpPr>
          <p:cNvPr id="26" name="Content Placeholder 5">
            <a:extLst>
              <a:ext uri="{FF2B5EF4-FFF2-40B4-BE49-F238E27FC236}">
                <a16:creationId xmlns:a16="http://schemas.microsoft.com/office/drawing/2014/main" id="{F99C246D-D05B-FC8F-A131-EE0E40869C25}"/>
              </a:ext>
            </a:extLst>
          </p:cNvPr>
          <p:cNvSpPr txBox="1">
            <a:spLocks/>
          </p:cNvSpPr>
          <p:nvPr/>
        </p:nvSpPr>
        <p:spPr>
          <a:xfrm>
            <a:off x="7096008" y="5023209"/>
            <a:ext cx="4494071" cy="1632147"/>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16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If you are on an eligible drug, a Program Coordinator will contact you to discuss the savings opportunity and see if you are eligible for assistance.</a:t>
            </a:r>
          </a:p>
          <a:p>
            <a:r>
              <a:rPr lang="en-US" sz="1400" dirty="0"/>
              <a:t>To start the review process, a Program Coordinator must speak with you.</a:t>
            </a:r>
          </a:p>
        </p:txBody>
      </p:sp>
      <p:pic>
        <p:nvPicPr>
          <p:cNvPr id="27" name="Graphic 26" descr="Call center with solid fill">
            <a:extLst>
              <a:ext uri="{FF2B5EF4-FFF2-40B4-BE49-F238E27FC236}">
                <a16:creationId xmlns:a16="http://schemas.microsoft.com/office/drawing/2014/main" id="{1626852E-5E7A-F448-18C8-19EFF91B76A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40776" y="4648205"/>
            <a:ext cx="426021" cy="426021"/>
          </a:xfrm>
          <a:prstGeom prst="rect">
            <a:avLst/>
          </a:prstGeom>
        </p:spPr>
      </p:pic>
      <p:sp>
        <p:nvSpPr>
          <p:cNvPr id="28" name="Text Placeholder 4">
            <a:extLst>
              <a:ext uri="{FF2B5EF4-FFF2-40B4-BE49-F238E27FC236}">
                <a16:creationId xmlns:a16="http://schemas.microsoft.com/office/drawing/2014/main" id="{95E7E3F0-036C-E15A-FA67-96B06B6F9C5F}"/>
              </a:ext>
            </a:extLst>
          </p:cNvPr>
          <p:cNvSpPr txBox="1">
            <a:spLocks/>
          </p:cNvSpPr>
          <p:nvPr/>
        </p:nvSpPr>
        <p:spPr>
          <a:xfrm>
            <a:off x="7081403" y="1404382"/>
            <a:ext cx="4494071" cy="438150"/>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20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 Drug Copay</a:t>
            </a:r>
          </a:p>
        </p:txBody>
      </p:sp>
      <p:sp>
        <p:nvSpPr>
          <p:cNvPr id="29" name="Content Placeholder 5">
            <a:extLst>
              <a:ext uri="{FF2B5EF4-FFF2-40B4-BE49-F238E27FC236}">
                <a16:creationId xmlns:a16="http://schemas.microsoft.com/office/drawing/2014/main" id="{7791C3E4-9CCC-EF23-5418-D8A070E3C10A}"/>
              </a:ext>
            </a:extLst>
          </p:cNvPr>
          <p:cNvSpPr txBox="1">
            <a:spLocks/>
          </p:cNvSpPr>
          <p:nvPr/>
        </p:nvSpPr>
        <p:spPr>
          <a:xfrm>
            <a:off x="7096008" y="1791515"/>
            <a:ext cx="4494071" cy="996379"/>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16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Once enrolled in the manufacturer’s program, you will have a $0 out-of-pocket cost for the secured drug.</a:t>
            </a:r>
          </a:p>
        </p:txBody>
      </p:sp>
      <p:pic>
        <p:nvPicPr>
          <p:cNvPr id="30" name="Graphic 29" descr="Piggy Bank with solid fill">
            <a:extLst>
              <a:ext uri="{FF2B5EF4-FFF2-40B4-BE49-F238E27FC236}">
                <a16:creationId xmlns:a16="http://schemas.microsoft.com/office/drawing/2014/main" id="{2D4D6307-1736-7BCB-1D66-4C548A67280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640776" y="1416511"/>
            <a:ext cx="426021" cy="426021"/>
          </a:xfrm>
          <a:prstGeom prst="rect">
            <a:avLst/>
          </a:prstGeom>
        </p:spPr>
      </p:pic>
      <p:sp>
        <p:nvSpPr>
          <p:cNvPr id="31" name="Text Placeholder 4">
            <a:extLst>
              <a:ext uri="{FF2B5EF4-FFF2-40B4-BE49-F238E27FC236}">
                <a16:creationId xmlns:a16="http://schemas.microsoft.com/office/drawing/2014/main" id="{2B04CDD8-FC4C-6C5A-E7DD-0CD95477BF80}"/>
              </a:ext>
            </a:extLst>
          </p:cNvPr>
          <p:cNvSpPr txBox="1">
            <a:spLocks/>
          </p:cNvSpPr>
          <p:nvPr/>
        </p:nvSpPr>
        <p:spPr>
          <a:xfrm>
            <a:off x="699562" y="3054152"/>
            <a:ext cx="4494071" cy="438150"/>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20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Does it Work</a:t>
            </a:r>
          </a:p>
        </p:txBody>
      </p:sp>
      <p:sp>
        <p:nvSpPr>
          <p:cNvPr id="32" name="Content Placeholder 5">
            <a:extLst>
              <a:ext uri="{FF2B5EF4-FFF2-40B4-BE49-F238E27FC236}">
                <a16:creationId xmlns:a16="http://schemas.microsoft.com/office/drawing/2014/main" id="{B7875B67-68E7-3B23-725F-CCB1D8772D88}"/>
              </a:ext>
            </a:extLst>
          </p:cNvPr>
          <p:cNvSpPr txBox="1">
            <a:spLocks/>
          </p:cNvSpPr>
          <p:nvPr/>
        </p:nvSpPr>
        <p:spPr>
          <a:xfrm>
            <a:off x="714167" y="3441285"/>
            <a:ext cx="4494071" cy="2515378"/>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16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Select drug manufacturers offer assistance programs that give free drug directly to patients.  These programs are different than coupon programs that only cover a portion of the drug cost.</a:t>
            </a:r>
          </a:p>
          <a:p>
            <a:r>
              <a:rPr lang="en-US" sz="1400" dirty="0"/>
              <a:t>Our Program Coordinators work with you, your provider, and the manufacturer to see if you are eligible for free drug supply.</a:t>
            </a:r>
          </a:p>
          <a:p>
            <a:r>
              <a:rPr lang="en-US" sz="1400" dirty="0"/>
              <a:t>Once approved, your select prescription drug will be supplied directly from the manufacturer.</a:t>
            </a:r>
          </a:p>
        </p:txBody>
      </p:sp>
      <p:pic>
        <p:nvPicPr>
          <p:cNvPr id="33" name="Graphic 32" descr="Gears with solid fill">
            <a:extLst>
              <a:ext uri="{FF2B5EF4-FFF2-40B4-BE49-F238E27FC236}">
                <a16:creationId xmlns:a16="http://schemas.microsoft.com/office/drawing/2014/main" id="{B66720C6-CE9C-CEE4-97E1-1F5DA880B08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58935" y="3066281"/>
            <a:ext cx="426021" cy="426021"/>
          </a:xfrm>
          <a:prstGeom prst="rect">
            <a:avLst/>
          </a:prstGeom>
        </p:spPr>
      </p:pic>
      <p:sp>
        <p:nvSpPr>
          <p:cNvPr id="34" name="Text Placeholder 4">
            <a:extLst>
              <a:ext uri="{FF2B5EF4-FFF2-40B4-BE49-F238E27FC236}">
                <a16:creationId xmlns:a16="http://schemas.microsoft.com/office/drawing/2014/main" id="{8790F3C9-9FCF-0CD2-8957-2B22A83EE188}"/>
              </a:ext>
            </a:extLst>
          </p:cNvPr>
          <p:cNvSpPr txBox="1">
            <a:spLocks/>
          </p:cNvSpPr>
          <p:nvPr/>
        </p:nvSpPr>
        <p:spPr>
          <a:xfrm>
            <a:off x="7003992" y="3015287"/>
            <a:ext cx="4494071" cy="438150"/>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2000" b="1"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12000"/>
              </a:lnSpc>
              <a:spcBef>
                <a:spcPts val="500"/>
              </a:spcBef>
              <a:buClr>
                <a:schemeClr val="accent4"/>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Are You Eligible</a:t>
            </a:r>
          </a:p>
        </p:txBody>
      </p:sp>
      <p:sp>
        <p:nvSpPr>
          <p:cNvPr id="35" name="Content Placeholder 5">
            <a:extLst>
              <a:ext uri="{FF2B5EF4-FFF2-40B4-BE49-F238E27FC236}">
                <a16:creationId xmlns:a16="http://schemas.microsoft.com/office/drawing/2014/main" id="{BD8A6303-8A0E-1F46-2BD2-BC5BED85978E}"/>
              </a:ext>
            </a:extLst>
          </p:cNvPr>
          <p:cNvSpPr txBox="1">
            <a:spLocks/>
          </p:cNvSpPr>
          <p:nvPr/>
        </p:nvSpPr>
        <p:spPr>
          <a:xfrm>
            <a:off x="7018597" y="3402420"/>
            <a:ext cx="4494071" cy="996379"/>
          </a:xfrm>
          <a:prstGeom prst="rect">
            <a:avLst/>
          </a:prstGeom>
        </p:spPr>
        <p:txBody>
          <a:bodyPr vert="horz" lIns="91440" tIns="45720" rIns="91440" bIns="45720" rtlCol="0">
            <a:normAutofit/>
          </a:bodyPr>
          <a:lstStyle>
            <a:lvl1pPr marL="0" indent="0" algn="l" defTabSz="914400" rtl="0" eaLnBrk="1" latinLnBrk="0" hangingPunct="1">
              <a:lnSpc>
                <a:spcPct val="112000"/>
              </a:lnSpc>
              <a:spcBef>
                <a:spcPts val="1000"/>
              </a:spcBef>
              <a:buClr>
                <a:schemeClr val="accent4"/>
              </a:buClr>
              <a:buFont typeface="Arial" panose="020B0604020202020204" pitchFamily="34" charset="0"/>
              <a:buNone/>
              <a:defRPr sz="1600" b="0" i="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112000"/>
              </a:lnSpc>
              <a:spcBef>
                <a:spcPts val="500"/>
              </a:spcBef>
              <a:buClr>
                <a:schemeClr val="accent4"/>
              </a:buClr>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Not all drugs are eligible for assistance and not all members will qualify for the manufacturer program. </a:t>
            </a:r>
          </a:p>
        </p:txBody>
      </p:sp>
      <p:pic>
        <p:nvPicPr>
          <p:cNvPr id="36" name="Graphic 35" descr="Information with solid fill">
            <a:extLst>
              <a:ext uri="{FF2B5EF4-FFF2-40B4-BE49-F238E27FC236}">
                <a16:creationId xmlns:a16="http://schemas.microsoft.com/office/drawing/2014/main" id="{C4333F7F-F14A-7735-5EDC-EDCCE41FA5C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563365" y="3027416"/>
            <a:ext cx="426021" cy="426021"/>
          </a:xfrm>
          <a:prstGeom prst="rect">
            <a:avLst/>
          </a:prstGeom>
        </p:spPr>
      </p:pic>
    </p:spTree>
    <p:extLst>
      <p:ext uri="{BB962C8B-B14F-4D97-AF65-F5344CB8AC3E}">
        <p14:creationId xmlns:p14="http://schemas.microsoft.com/office/powerpoint/2010/main" val="3360262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25425"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108415" y="2101760"/>
            <a:ext cx="1000059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Employee Performance Framework</a:t>
            </a:r>
          </a:p>
        </p:txBody>
      </p:sp>
      <p:sp>
        <p:nvSpPr>
          <p:cNvPr id="2" name="TextBox 1">
            <a:extLst>
              <a:ext uri="{FF2B5EF4-FFF2-40B4-BE49-F238E27FC236}">
                <a16:creationId xmlns:a16="http://schemas.microsoft.com/office/drawing/2014/main" id="{F4880134-9567-C6E9-AC85-FDA4D9B93986}"/>
              </a:ext>
            </a:extLst>
          </p:cNvPr>
          <p:cNvSpPr txBox="1"/>
          <p:nvPr/>
        </p:nvSpPr>
        <p:spPr>
          <a:xfrm>
            <a:off x="580270" y="4217712"/>
            <a:ext cx="11246508" cy="954107"/>
          </a:xfrm>
          <a:prstGeom prst="rect">
            <a:avLst/>
          </a:prstGeom>
          <a:noFill/>
        </p:spPr>
        <p:txBody>
          <a:bodyPr wrap="square" rtlCol="0">
            <a:spAutoFit/>
          </a:bodyPr>
          <a:lstStyle/>
          <a:p>
            <a:pPr algn="ctr"/>
            <a:r>
              <a:rPr lang="en-US" sz="2800" b="1" dirty="0">
                <a:solidFill>
                  <a:schemeClr val="accent2"/>
                </a:solidFill>
              </a:rPr>
              <a:t>Sheila Benefield, Chief Human Resources Officer </a:t>
            </a:r>
          </a:p>
          <a:p>
            <a:pPr algn="ctr"/>
            <a:r>
              <a:rPr lang="en-US" sz="2800" b="1" dirty="0">
                <a:solidFill>
                  <a:schemeClr val="accent2"/>
                </a:solidFill>
              </a:rPr>
              <a:t>James Husserl, Chief Financial Officer </a:t>
            </a:r>
          </a:p>
        </p:txBody>
      </p:sp>
    </p:spTree>
    <p:extLst>
      <p:ext uri="{BB962C8B-B14F-4D97-AF65-F5344CB8AC3E}">
        <p14:creationId xmlns:p14="http://schemas.microsoft.com/office/powerpoint/2010/main" val="16020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0"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578708" y="1757277"/>
            <a:ext cx="9261231"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ARC </a:t>
            </a:r>
          </a:p>
          <a:p>
            <a:pPr algn="ctr"/>
            <a:r>
              <a:rPr lang="en-US" sz="5400" dirty="0">
                <a:solidFill>
                  <a:schemeClr val="accent1"/>
                </a:solidFill>
              </a:rPr>
              <a:t>Accomplishments and </a:t>
            </a:r>
          </a:p>
          <a:p>
            <a:pPr algn="ctr"/>
            <a:r>
              <a:rPr lang="en-US" sz="5400" dirty="0">
                <a:solidFill>
                  <a:schemeClr val="accent1"/>
                </a:solidFill>
              </a:rPr>
              <a:t>2024 Strategic Priorities </a:t>
            </a:r>
          </a:p>
          <a:p>
            <a:pPr algn="ctr"/>
            <a:endParaRPr lang="en-US" sz="5400" dirty="0">
              <a:solidFill>
                <a:schemeClr val="accent1"/>
              </a:solidFill>
            </a:endParaRPr>
          </a:p>
        </p:txBody>
      </p:sp>
      <p:sp>
        <p:nvSpPr>
          <p:cNvPr id="2" name="TextBox 1">
            <a:extLst>
              <a:ext uri="{FF2B5EF4-FFF2-40B4-BE49-F238E27FC236}">
                <a16:creationId xmlns:a16="http://schemas.microsoft.com/office/drawing/2014/main" id="{DAAFD322-EE56-B1E3-4559-487F1BC8E38B}"/>
              </a:ext>
            </a:extLst>
          </p:cNvPr>
          <p:cNvSpPr txBox="1"/>
          <p:nvPr/>
        </p:nvSpPr>
        <p:spPr>
          <a:xfrm>
            <a:off x="4258442" y="4168916"/>
            <a:ext cx="7597666" cy="707886"/>
          </a:xfrm>
          <a:prstGeom prst="rect">
            <a:avLst/>
          </a:prstGeom>
          <a:noFill/>
        </p:spPr>
        <p:txBody>
          <a:bodyPr wrap="square" rtlCol="0">
            <a:spAutoFit/>
          </a:bodyPr>
          <a:lstStyle/>
          <a:p>
            <a:r>
              <a:rPr lang="en-US" sz="4000" b="1" dirty="0">
                <a:solidFill>
                  <a:schemeClr val="accent2"/>
                </a:solidFill>
              </a:rPr>
              <a:t>Anna Roach, CEO</a:t>
            </a:r>
          </a:p>
        </p:txBody>
      </p:sp>
    </p:spTree>
    <p:extLst>
      <p:ext uri="{BB962C8B-B14F-4D97-AF65-F5344CB8AC3E}">
        <p14:creationId xmlns:p14="http://schemas.microsoft.com/office/powerpoint/2010/main" val="83407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8D1FA3-AFDD-3348-2114-40F0555720FB}"/>
              </a:ext>
            </a:extLst>
          </p:cNvPr>
          <p:cNvPicPr>
            <a:picLocks/>
          </p:cNvPicPr>
          <p:nvPr/>
        </p:nvPicPr>
        <p:blipFill rotWithShape="1">
          <a:blip r:embed="rId3" cstate="email">
            <a:alphaModFix amt="5000"/>
            <a:extLst>
              <a:ext uri="{BEBA8EAE-BF5A-486C-A8C5-ECC9F3942E4B}">
                <a14:imgProps xmlns:a14="http://schemas.microsoft.com/office/drawing/2010/main">
                  <a14:imgLayer r:embed="rId4">
                    <a14:imgEffect>
                      <a14:sharpenSoften amount="-25000"/>
                    </a14:imgEffect>
                    <a14:imgEffect>
                      <a14:colorTemperature colorTemp="5300"/>
                    </a14:imgEffect>
                  </a14:imgLayer>
                </a14:imgProps>
              </a:ext>
              <a:ext uri="{28A0092B-C50C-407E-A947-70E740481C1C}">
                <a14:useLocalDpi xmlns:a14="http://schemas.microsoft.com/office/drawing/2010/main"/>
              </a:ext>
            </a:extLst>
          </a:blip>
          <a:srcRect/>
          <a:stretch/>
        </p:blipFill>
        <p:spPr>
          <a:xfrm>
            <a:off x="1215274" y="1763356"/>
            <a:ext cx="9135531" cy="1397185"/>
          </a:xfrm>
          <a:prstGeom prst="rect">
            <a:avLst/>
          </a:prstGeom>
          <a:solidFill>
            <a:schemeClr val="accent1"/>
          </a:solidFill>
          <a:ln>
            <a:noFill/>
          </a:ln>
        </p:spPr>
      </p:pic>
      <p:sp>
        <p:nvSpPr>
          <p:cNvPr id="4" name="Title 3">
            <a:extLst>
              <a:ext uri="{FF2B5EF4-FFF2-40B4-BE49-F238E27FC236}">
                <a16:creationId xmlns:a16="http://schemas.microsoft.com/office/drawing/2014/main" id="{4B468B22-022D-AA04-2324-CBB1D8349CB3}"/>
              </a:ext>
            </a:extLst>
          </p:cNvPr>
          <p:cNvSpPr>
            <a:spLocks noGrp="1"/>
          </p:cNvSpPr>
          <p:nvPr>
            <p:ph type="title"/>
          </p:nvPr>
        </p:nvSpPr>
        <p:spPr>
          <a:xfrm>
            <a:off x="154727" y="729690"/>
            <a:ext cx="11196320" cy="516743"/>
          </a:xfrm>
        </p:spPr>
        <p:txBody>
          <a:bodyPr>
            <a:normAutofit/>
          </a:bodyPr>
          <a:lstStyle/>
          <a:p>
            <a:r>
              <a:rPr lang="en-US" sz="2800" dirty="0">
                <a:solidFill>
                  <a:srgbClr val="00B050"/>
                </a:solidFill>
              </a:rPr>
              <a:t>Key Checkpoints</a:t>
            </a:r>
          </a:p>
        </p:txBody>
      </p:sp>
      <p:graphicFrame>
        <p:nvGraphicFramePr>
          <p:cNvPr id="5" name="Table 5">
            <a:extLst>
              <a:ext uri="{FF2B5EF4-FFF2-40B4-BE49-F238E27FC236}">
                <a16:creationId xmlns:a16="http://schemas.microsoft.com/office/drawing/2014/main" id="{84FBF9CB-171B-425F-CE29-C9106CB3109A}"/>
              </a:ext>
            </a:extLst>
          </p:cNvPr>
          <p:cNvGraphicFramePr>
            <a:graphicFrameLocks noGrp="1"/>
          </p:cNvGraphicFramePr>
          <p:nvPr>
            <p:extLst>
              <p:ext uri="{D42A27DB-BD31-4B8C-83A1-F6EECF244321}">
                <p14:modId xmlns:p14="http://schemas.microsoft.com/office/powerpoint/2010/main" val="1512556008"/>
              </p:ext>
            </p:extLst>
          </p:nvPr>
        </p:nvGraphicFramePr>
        <p:xfrm>
          <a:off x="1215274" y="1391075"/>
          <a:ext cx="9135531" cy="5366174"/>
        </p:xfrm>
        <a:graphic>
          <a:graphicData uri="http://schemas.openxmlformats.org/drawingml/2006/table">
            <a:tbl>
              <a:tblPr firstRow="1" bandRow="1">
                <a:tableStyleId>{5C22544A-7EE6-4342-B048-85BDC9FD1C3A}</a:tableStyleId>
              </a:tblPr>
              <a:tblGrid>
                <a:gridCol w="3045177">
                  <a:extLst>
                    <a:ext uri="{9D8B030D-6E8A-4147-A177-3AD203B41FA5}">
                      <a16:colId xmlns:a16="http://schemas.microsoft.com/office/drawing/2014/main" val="2489606821"/>
                    </a:ext>
                  </a:extLst>
                </a:gridCol>
                <a:gridCol w="3045177">
                  <a:extLst>
                    <a:ext uri="{9D8B030D-6E8A-4147-A177-3AD203B41FA5}">
                      <a16:colId xmlns:a16="http://schemas.microsoft.com/office/drawing/2014/main" val="1428586171"/>
                    </a:ext>
                  </a:extLst>
                </a:gridCol>
                <a:gridCol w="3045177">
                  <a:extLst>
                    <a:ext uri="{9D8B030D-6E8A-4147-A177-3AD203B41FA5}">
                      <a16:colId xmlns:a16="http://schemas.microsoft.com/office/drawing/2014/main" val="174171903"/>
                    </a:ext>
                  </a:extLst>
                </a:gridCol>
              </a:tblGrid>
              <a:tr h="356583">
                <a:tc>
                  <a:txBody>
                    <a:bodyPr/>
                    <a:lstStyle/>
                    <a:p>
                      <a:pPr algn="ctr"/>
                      <a:r>
                        <a:rPr lang="en-US" sz="2000" b="0" dirty="0">
                          <a:solidFill>
                            <a:schemeClr val="tx1"/>
                          </a:solidFill>
                          <a:latin typeface="Franklin Gothic Demi Cond"/>
                        </a:rPr>
                        <a:t>January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sz="2000" b="0" dirty="0">
                          <a:solidFill>
                            <a:schemeClr val="tx1"/>
                          </a:solidFill>
                          <a:latin typeface="Franklin Gothic Demi Cond"/>
                        </a:rPr>
                        <a:t>February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sz="2000" b="0" dirty="0">
                          <a:solidFill>
                            <a:schemeClr val="tx1"/>
                          </a:solidFill>
                          <a:latin typeface="Franklin Gothic Demi Cond"/>
                        </a:rPr>
                        <a:t>March</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991925413"/>
                  </a:ext>
                </a:extLst>
              </a:tr>
              <a:tr h="1403774">
                <a:tc>
                  <a:txBody>
                    <a:bodyPr/>
                    <a:lstStyle/>
                    <a:p>
                      <a:pPr algn="l"/>
                      <a:r>
                        <a:rPr lang="en-US" sz="1800" dirty="0">
                          <a:solidFill>
                            <a:schemeClr val="bg1"/>
                          </a:solidFill>
                          <a:latin typeface="Franklin Gothic Demi"/>
                        </a:rPr>
                        <a:t>Launched New Performance Framework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Franklin Gothic Demi"/>
                        </a:rPr>
                        <a:t>Review and Approval of Employee Objectives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Franklin Gothic Demi"/>
                        </a:rPr>
                        <a:t>1</a:t>
                      </a:r>
                      <a:r>
                        <a:rPr lang="en-US" sz="1800" baseline="30000" dirty="0">
                          <a:solidFill>
                            <a:schemeClr val="bg1"/>
                          </a:solidFill>
                          <a:latin typeface="Franklin Gothic Demi"/>
                        </a:rPr>
                        <a:t>st</a:t>
                      </a:r>
                      <a:r>
                        <a:rPr lang="en-US" sz="1800" dirty="0">
                          <a:solidFill>
                            <a:schemeClr val="bg1"/>
                          </a:solidFill>
                          <a:latin typeface="Franklin Gothic Demi"/>
                        </a:rPr>
                        <a:t> Quarter Check-In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107063"/>
                  </a:ext>
                </a:extLst>
              </a:tr>
              <a:tr h="3108960">
                <a:tc>
                  <a:txBody>
                    <a:bodyPr/>
                    <a:lstStyle/>
                    <a:p>
                      <a:pPr marL="171450" indent="-171450" algn="l" rtl="0" eaLnBrk="1" latinLnBrk="0" hangingPunct="1">
                        <a:spcAft>
                          <a:spcPts val="600"/>
                        </a:spcAft>
                        <a:buFontTx/>
                        <a:buBlip>
                          <a:blip r:embed="rId5"/>
                        </a:buBlip>
                      </a:pPr>
                      <a:r>
                        <a:rPr lang="en-US" sz="1600" kern="1200" dirty="0">
                          <a:solidFill>
                            <a:schemeClr val="dk1"/>
                          </a:solidFill>
                          <a:latin typeface="Franklin Gothic Book"/>
                          <a:ea typeface="+mn-ea"/>
                          <a:cs typeface="+mn-cs"/>
                        </a:rPr>
                        <a:t>New Performance Management system went live on January 23, 2024</a:t>
                      </a:r>
                      <a:endParaRPr lang="en-US" sz="1600" kern="1200" dirty="0">
                        <a:solidFill>
                          <a:schemeClr val="dk1"/>
                        </a:solidFill>
                        <a:latin typeface="Franklin Gothic Book" panose="020B0503020102020204" pitchFamily="34" charset="0"/>
                        <a:ea typeface="+mn-ea"/>
                        <a:cs typeface="+mn-cs"/>
                      </a:endParaRP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Individuals entered 2024 objectives on or before January 31</a:t>
                      </a:r>
                      <a:r>
                        <a:rPr lang="en-US" sz="1600" kern="1200" baseline="30000" dirty="0">
                          <a:solidFill>
                            <a:schemeClr val="dk1"/>
                          </a:solidFill>
                          <a:latin typeface="Franklin Gothic Book"/>
                          <a:ea typeface="+mn-ea"/>
                          <a:cs typeface="+mn-cs"/>
                        </a:rPr>
                        <a:t>st</a:t>
                      </a:r>
                      <a:r>
                        <a:rPr lang="en-US" sz="1600" kern="1200" dirty="0">
                          <a:solidFill>
                            <a:schemeClr val="dk1"/>
                          </a:solidFill>
                          <a:latin typeface="Franklin Gothic Book"/>
                          <a:ea typeface="+mn-ea"/>
                          <a:cs typeface="+mn-cs"/>
                        </a:rPr>
                        <a:t>  – </a:t>
                      </a:r>
                      <a:r>
                        <a:rPr lang="en-US" sz="1600" b="1" kern="1200" dirty="0">
                          <a:solidFill>
                            <a:srgbClr val="00B050"/>
                          </a:solidFill>
                          <a:latin typeface="Franklin Gothic Book"/>
                          <a:ea typeface="+mn-ea"/>
                          <a:cs typeface="+mn-cs"/>
                        </a:rPr>
                        <a:t>99% Completion Rate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Managers to review and approve employee objectives by </a:t>
                      </a:r>
                      <a:r>
                        <a:rPr lang="en-US" sz="1600" b="1" kern="1200" dirty="0">
                          <a:solidFill>
                            <a:srgbClr val="00B050"/>
                          </a:solidFill>
                          <a:latin typeface="Franklin Gothic Book"/>
                          <a:ea typeface="+mn-ea"/>
                          <a:cs typeface="+mn-cs"/>
                        </a:rPr>
                        <a:t>February 15</a:t>
                      </a:r>
                      <a:r>
                        <a:rPr lang="en-US" sz="1600" b="1" kern="1200" baseline="30000" dirty="0">
                          <a:solidFill>
                            <a:srgbClr val="00B050"/>
                          </a:solidFill>
                          <a:latin typeface="Franklin Gothic Book"/>
                          <a:ea typeface="+mn-ea"/>
                          <a:cs typeface="+mn-cs"/>
                        </a:rPr>
                        <a:t>th</a:t>
                      </a:r>
                      <a:r>
                        <a:rPr lang="en-US" sz="1600" b="1" kern="1200" dirty="0">
                          <a:solidFill>
                            <a:srgbClr val="00B050"/>
                          </a:solidFill>
                          <a:latin typeface="Franklin Gothic Book"/>
                          <a:ea typeface="+mn-ea"/>
                          <a:cs typeface="+mn-cs"/>
                        </a:rPr>
                        <a:t> </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Maximum of 7 objectives allowed</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Ongoing technical assistance provided by IT and HR</a:t>
                      </a:r>
                    </a:p>
                    <a:p>
                      <a:pPr marL="171450" indent="-171450" algn="l" defTabSz="914400" rtl="0" eaLnBrk="1" latinLnBrk="0" hangingPunct="1">
                        <a:spcAft>
                          <a:spcPts val="600"/>
                        </a:spcAft>
                        <a:buFontTx/>
                        <a:buBlip>
                          <a:blip r:embed="rId5"/>
                        </a:buBlip>
                      </a:pPr>
                      <a:endParaRPr lang="en-US" sz="1600" b="1" kern="1200" dirty="0">
                        <a:solidFill>
                          <a:srgbClr val="00B050"/>
                        </a:solidFill>
                        <a:latin typeface="Franklin Gothic Book"/>
                        <a:ea typeface="+mn-ea"/>
                        <a:cs typeface="+mn-cs"/>
                      </a:endParaRPr>
                    </a:p>
                    <a:p>
                      <a:pPr marL="0" indent="0" algn="l" defTabSz="914400" rtl="0" eaLnBrk="1" latinLnBrk="0" hangingPunct="1">
                        <a:spcAft>
                          <a:spcPts val="600"/>
                        </a:spcAft>
                        <a:buFontTx/>
                        <a:buNone/>
                      </a:pPr>
                      <a:endParaRPr lang="en-US" sz="1100" kern="1200" dirty="0">
                        <a:solidFill>
                          <a:schemeClr val="dk1"/>
                        </a:solidFill>
                        <a:latin typeface="Franklin Gothic Book" panose="020B0503020102020204" pitchFamily="34"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Journal entry section opens for </a:t>
                      </a:r>
                      <a:r>
                        <a:rPr lang="en-US" sz="1600" b="1" kern="1200" dirty="0">
                          <a:solidFill>
                            <a:schemeClr val="dk1"/>
                          </a:solidFill>
                          <a:latin typeface="Franklin Gothic Book"/>
                          <a:ea typeface="+mn-ea"/>
                          <a:cs typeface="+mn-cs"/>
                        </a:rPr>
                        <a:t>employees</a:t>
                      </a:r>
                      <a:r>
                        <a:rPr lang="en-US" sz="1600" kern="1200" dirty="0">
                          <a:solidFill>
                            <a:schemeClr val="dk1"/>
                          </a:solidFill>
                          <a:latin typeface="Franklin Gothic Book"/>
                          <a:ea typeface="+mn-ea"/>
                          <a:cs typeface="+mn-cs"/>
                        </a:rPr>
                        <a:t> on </a:t>
                      </a:r>
                      <a:r>
                        <a:rPr lang="en-US" sz="1600" b="1" kern="1200" dirty="0">
                          <a:solidFill>
                            <a:srgbClr val="00B050"/>
                          </a:solidFill>
                          <a:latin typeface="Franklin Gothic Book"/>
                          <a:ea typeface="+mn-ea"/>
                          <a:cs typeface="+mn-cs"/>
                        </a:rPr>
                        <a:t>March 15</a:t>
                      </a:r>
                      <a:r>
                        <a:rPr lang="en-US" sz="1600" b="1" kern="1200" baseline="30000" dirty="0">
                          <a:solidFill>
                            <a:srgbClr val="00B050"/>
                          </a:solidFill>
                          <a:latin typeface="Franklin Gothic Book"/>
                          <a:ea typeface="+mn-ea"/>
                          <a:cs typeface="+mn-cs"/>
                        </a:rPr>
                        <a:t>th</a:t>
                      </a:r>
                      <a:r>
                        <a:rPr lang="en-US" sz="1600" kern="1200" baseline="30000" dirty="0">
                          <a:solidFill>
                            <a:schemeClr val="dk1"/>
                          </a:solidFill>
                          <a:latin typeface="Franklin Gothic Book"/>
                          <a:ea typeface="+mn-ea"/>
                          <a:cs typeface="+mn-cs"/>
                        </a:rPr>
                        <a:t>,</a:t>
                      </a:r>
                      <a:r>
                        <a:rPr lang="en-US" sz="1600" kern="1200" dirty="0">
                          <a:solidFill>
                            <a:schemeClr val="dk1"/>
                          </a:solidFill>
                          <a:latin typeface="Franklin Gothic Book"/>
                          <a:ea typeface="+mn-ea"/>
                          <a:cs typeface="+mn-cs"/>
                        </a:rPr>
                        <a:t> with a due date of </a:t>
                      </a:r>
                      <a:r>
                        <a:rPr lang="en-US" sz="1600" b="1" kern="1200" dirty="0">
                          <a:solidFill>
                            <a:srgbClr val="00B050"/>
                          </a:solidFill>
                          <a:latin typeface="Franklin Gothic Book"/>
                          <a:ea typeface="+mn-ea"/>
                          <a:cs typeface="+mn-cs"/>
                        </a:rPr>
                        <a:t>March 31</a:t>
                      </a:r>
                      <a:r>
                        <a:rPr lang="en-US" sz="1600" b="1" kern="1200" baseline="30000" dirty="0">
                          <a:solidFill>
                            <a:srgbClr val="00B050"/>
                          </a:solidFill>
                          <a:latin typeface="Franklin Gothic Book"/>
                          <a:ea typeface="+mn-ea"/>
                          <a:cs typeface="+mn-cs"/>
                        </a:rPr>
                        <a:t>st</a:t>
                      </a:r>
                      <a:r>
                        <a:rPr lang="en-US" sz="1600" b="1" kern="1200" dirty="0">
                          <a:solidFill>
                            <a:srgbClr val="00B050"/>
                          </a:solidFill>
                          <a:latin typeface="Franklin Gothic Book"/>
                          <a:ea typeface="+mn-ea"/>
                          <a:cs typeface="+mn-cs"/>
                        </a:rPr>
                        <a:t> </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Journal entry section opens for </a:t>
                      </a:r>
                      <a:r>
                        <a:rPr lang="en-US" sz="1600" b="1" kern="1200" dirty="0">
                          <a:solidFill>
                            <a:schemeClr val="dk1"/>
                          </a:solidFill>
                          <a:latin typeface="Franklin Gothic Book"/>
                          <a:ea typeface="+mn-ea"/>
                          <a:cs typeface="+mn-cs"/>
                        </a:rPr>
                        <a:t>managers</a:t>
                      </a:r>
                      <a:r>
                        <a:rPr lang="en-US" sz="1600" kern="1200" dirty="0">
                          <a:solidFill>
                            <a:schemeClr val="dk1"/>
                          </a:solidFill>
                          <a:latin typeface="Franklin Gothic Book"/>
                          <a:ea typeface="+mn-ea"/>
                          <a:cs typeface="+mn-cs"/>
                        </a:rPr>
                        <a:t> on </a:t>
                      </a:r>
                      <a:r>
                        <a:rPr lang="en-US" sz="1600" b="1" kern="1200" dirty="0">
                          <a:solidFill>
                            <a:srgbClr val="00B050"/>
                          </a:solidFill>
                          <a:latin typeface="Franklin Gothic Book"/>
                          <a:ea typeface="+mn-ea"/>
                          <a:cs typeface="+mn-cs"/>
                        </a:rPr>
                        <a:t>April 1</a:t>
                      </a:r>
                      <a:r>
                        <a:rPr lang="en-US" sz="1600" b="1" kern="1200" baseline="30000" dirty="0">
                          <a:solidFill>
                            <a:srgbClr val="00B050"/>
                          </a:solidFill>
                          <a:latin typeface="Franklin Gothic Book"/>
                          <a:ea typeface="+mn-ea"/>
                          <a:cs typeface="+mn-cs"/>
                        </a:rPr>
                        <a:t>st</a:t>
                      </a:r>
                      <a:r>
                        <a:rPr lang="en-US" sz="1600" b="1" kern="1200" dirty="0">
                          <a:solidFill>
                            <a:srgbClr val="00B050"/>
                          </a:solidFill>
                          <a:latin typeface="Franklin Gothic Book"/>
                          <a:ea typeface="+mn-ea"/>
                          <a:cs typeface="+mn-cs"/>
                        </a:rPr>
                        <a:t>,</a:t>
                      </a:r>
                      <a:r>
                        <a:rPr lang="en-US" sz="1600" kern="1200" dirty="0">
                          <a:solidFill>
                            <a:schemeClr val="dk1"/>
                          </a:solidFill>
                          <a:latin typeface="Franklin Gothic Book"/>
                          <a:ea typeface="+mn-ea"/>
                          <a:cs typeface="+mn-cs"/>
                        </a:rPr>
                        <a:t>with a due date of </a:t>
                      </a:r>
                      <a:r>
                        <a:rPr lang="en-US" sz="1600" b="1" kern="1200" dirty="0">
                          <a:solidFill>
                            <a:srgbClr val="00B050"/>
                          </a:solidFill>
                          <a:latin typeface="Franklin Gothic Book"/>
                          <a:ea typeface="+mn-ea"/>
                          <a:cs typeface="+mn-cs"/>
                        </a:rPr>
                        <a:t>April 15</a:t>
                      </a:r>
                      <a:r>
                        <a:rPr lang="en-US" sz="1600" b="1" kern="1200" baseline="30000" dirty="0">
                          <a:solidFill>
                            <a:srgbClr val="00B050"/>
                          </a:solidFill>
                          <a:latin typeface="Franklin Gothic Book"/>
                          <a:ea typeface="+mn-ea"/>
                          <a:cs typeface="+mn-cs"/>
                        </a:rPr>
                        <a:t>th</a:t>
                      </a:r>
                      <a:r>
                        <a:rPr lang="en-US" sz="1600" b="1" kern="1200" dirty="0">
                          <a:solidFill>
                            <a:srgbClr val="00B050"/>
                          </a:solidFill>
                          <a:latin typeface="Franklin Gothic Book"/>
                          <a:ea typeface="+mn-ea"/>
                          <a:cs typeface="+mn-cs"/>
                        </a:rPr>
                        <a:t> </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During the check-in, employees reviews their objectives with Managers</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Managers provides feedback on performance</a:t>
                      </a:r>
                    </a:p>
                    <a:p>
                      <a:pPr marL="171450" indent="-171450" algn="l" defTabSz="914400" rtl="0" eaLnBrk="1" latinLnBrk="0" hangingPunct="1">
                        <a:spcAft>
                          <a:spcPts val="600"/>
                        </a:spcAft>
                        <a:buFontTx/>
                        <a:buBlip>
                          <a:blip r:embed="rId5"/>
                        </a:buBlip>
                      </a:pPr>
                      <a:r>
                        <a:rPr lang="en-US" sz="1600" kern="1200" dirty="0">
                          <a:solidFill>
                            <a:schemeClr val="dk1"/>
                          </a:solidFill>
                          <a:latin typeface="Franklin Gothic Book"/>
                          <a:ea typeface="+mn-ea"/>
                          <a:cs typeface="+mn-cs"/>
                        </a:rPr>
                        <a:t>Journal entries are documented in NEOGOV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0839175"/>
                  </a:ext>
                </a:extLst>
              </a:tr>
            </a:tbl>
          </a:graphicData>
        </a:graphic>
      </p:graphicFrame>
      <p:sp>
        <p:nvSpPr>
          <p:cNvPr id="2" name="Title 1">
            <a:extLst>
              <a:ext uri="{FF2B5EF4-FFF2-40B4-BE49-F238E27FC236}">
                <a16:creationId xmlns:a16="http://schemas.microsoft.com/office/drawing/2014/main" id="{87E299E8-EED0-C019-C39A-A46B478C0A45}"/>
              </a:ext>
            </a:extLst>
          </p:cNvPr>
          <p:cNvSpPr txBox="1">
            <a:spLocks/>
          </p:cNvSpPr>
          <p:nvPr/>
        </p:nvSpPr>
        <p:spPr>
          <a:xfrm>
            <a:off x="154727" y="128904"/>
            <a:ext cx="12037273" cy="563595"/>
          </a:xfrm>
          <a:prstGeom prst="rect">
            <a:avLst/>
          </a:prstGeom>
        </p:spPr>
        <p:txBody>
          <a:bodyPr anchor="ctr">
            <a:no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800" b="1" i="0" u="none" strike="noStrike" kern="1200" cap="none" spc="0" normalizeH="0" baseline="0" noProof="0" dirty="0">
              <a:ln>
                <a:noFill/>
              </a:ln>
              <a:solidFill>
                <a:srgbClr val="5BACA9"/>
              </a:solidFill>
              <a:effectLst/>
              <a:uLnTx/>
              <a:uFillTx/>
              <a:latin typeface="Arial" panose="020B0604020202020204" pitchFamily="34" charset="0"/>
              <a:ea typeface="+mj-ea"/>
              <a:cs typeface="Arial" panose="020B0604020202020204" pitchFamily="34" charset="0"/>
            </a:endParaRPr>
          </a:p>
        </p:txBody>
      </p:sp>
      <p:pic>
        <p:nvPicPr>
          <p:cNvPr id="8" name="Picture 7" descr="Icon&#10;&#10;Description automatically generated">
            <a:extLst>
              <a:ext uri="{FF2B5EF4-FFF2-40B4-BE49-F238E27FC236}">
                <a16:creationId xmlns:a16="http://schemas.microsoft.com/office/drawing/2014/main" id="{396528F3-2DEA-B012-51A0-FE466909905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442290" y="1801689"/>
            <a:ext cx="424340" cy="445323"/>
          </a:xfrm>
          <a:prstGeom prst="rect">
            <a:avLst/>
          </a:prstGeom>
        </p:spPr>
      </p:pic>
      <p:sp>
        <p:nvSpPr>
          <p:cNvPr id="10" name="Title 1">
            <a:extLst>
              <a:ext uri="{FF2B5EF4-FFF2-40B4-BE49-F238E27FC236}">
                <a16:creationId xmlns:a16="http://schemas.microsoft.com/office/drawing/2014/main" id="{87F40D70-5B72-7E68-358F-FB039307523E}"/>
              </a:ext>
            </a:extLst>
          </p:cNvPr>
          <p:cNvSpPr txBox="1">
            <a:spLocks/>
          </p:cNvSpPr>
          <p:nvPr/>
        </p:nvSpPr>
        <p:spPr>
          <a:xfrm>
            <a:off x="83782" y="194470"/>
            <a:ext cx="10876500" cy="493476"/>
          </a:xfrm>
          <a:prstGeom prst="rect">
            <a:avLst/>
          </a:prstGeom>
        </p:spPr>
        <p:txBody>
          <a:bodyPr>
            <a:no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marL="0" marR="0" lvl="0" indent="0" fontAlgn="base">
              <a:spcAft>
                <a:spcPct val="0"/>
              </a:spcAft>
              <a:buClrTx/>
              <a:buSzTx/>
              <a:tabLst/>
              <a:defRPr/>
            </a:pPr>
            <a:r>
              <a:rPr lang="en-US" sz="3000" b="0" dirty="0">
                <a:solidFill>
                  <a:srgbClr val="1D70B2"/>
                </a:solidFill>
                <a:latin typeface="Franklin Gothic Heavy" panose="020B0903020102020204" pitchFamily="34" charset="0"/>
              </a:rPr>
              <a:t>Performance Management Framework </a:t>
            </a:r>
          </a:p>
        </p:txBody>
      </p:sp>
    </p:spTree>
    <p:extLst>
      <p:ext uri="{BB962C8B-B14F-4D97-AF65-F5344CB8AC3E}">
        <p14:creationId xmlns:p14="http://schemas.microsoft.com/office/powerpoint/2010/main" val="206879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25425"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580270" y="2038698"/>
            <a:ext cx="1071836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Cyber Security Awareness</a:t>
            </a:r>
          </a:p>
        </p:txBody>
      </p:sp>
      <p:sp>
        <p:nvSpPr>
          <p:cNvPr id="2" name="TextBox 1">
            <a:extLst>
              <a:ext uri="{FF2B5EF4-FFF2-40B4-BE49-F238E27FC236}">
                <a16:creationId xmlns:a16="http://schemas.microsoft.com/office/drawing/2014/main" id="{F4880134-9567-C6E9-AC85-FDA4D9B93986}"/>
              </a:ext>
            </a:extLst>
          </p:cNvPr>
          <p:cNvSpPr txBox="1"/>
          <p:nvPr/>
        </p:nvSpPr>
        <p:spPr>
          <a:xfrm>
            <a:off x="316197" y="3658036"/>
            <a:ext cx="11246508" cy="1384995"/>
          </a:xfrm>
          <a:prstGeom prst="rect">
            <a:avLst/>
          </a:prstGeom>
          <a:noFill/>
        </p:spPr>
        <p:txBody>
          <a:bodyPr wrap="square" rtlCol="0">
            <a:spAutoFit/>
          </a:bodyPr>
          <a:lstStyle/>
          <a:p>
            <a:pPr algn="ctr"/>
            <a:r>
              <a:rPr lang="en-US" sz="2800" b="1" dirty="0">
                <a:solidFill>
                  <a:schemeClr val="accent2"/>
                </a:solidFill>
              </a:rPr>
              <a:t>Steve Williams, Chief Information Technology Officer</a:t>
            </a:r>
          </a:p>
          <a:p>
            <a:pPr algn="ctr"/>
            <a:r>
              <a:rPr lang="en-US" sz="2800" b="1" dirty="0">
                <a:solidFill>
                  <a:schemeClr val="accent2"/>
                </a:solidFill>
              </a:rPr>
              <a:t>Ray Randolph, Deputy  Chief Information Technology Officer</a:t>
            </a:r>
          </a:p>
          <a:p>
            <a:pPr algn="ctr"/>
            <a:endParaRPr lang="en-US" sz="2800" b="1" dirty="0">
              <a:solidFill>
                <a:srgbClr val="EC5A5E"/>
              </a:solidFill>
            </a:endParaRPr>
          </a:p>
        </p:txBody>
      </p:sp>
    </p:spTree>
    <p:extLst>
      <p:ext uri="{BB962C8B-B14F-4D97-AF65-F5344CB8AC3E}">
        <p14:creationId xmlns:p14="http://schemas.microsoft.com/office/powerpoint/2010/main" val="290522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212F-6E39-A810-DFF0-4B4CA63D0AF4}"/>
              </a:ext>
            </a:extLst>
          </p:cNvPr>
          <p:cNvSpPr>
            <a:spLocks noGrp="1"/>
          </p:cNvSpPr>
          <p:nvPr>
            <p:ph type="title"/>
          </p:nvPr>
        </p:nvSpPr>
        <p:spPr>
          <a:xfrm>
            <a:off x="838200" y="304806"/>
            <a:ext cx="10515600" cy="882864"/>
          </a:xfrm>
        </p:spPr>
        <p:txBody>
          <a:bodyPr>
            <a:normAutofit/>
          </a:bodyPr>
          <a:lstStyle/>
          <a:p>
            <a:r>
              <a:rPr lang="en-US" sz="4400" dirty="0">
                <a:solidFill>
                  <a:schemeClr val="tx1"/>
                </a:solidFill>
              </a:rPr>
              <a:t>2024 Cyber Attacks</a:t>
            </a:r>
          </a:p>
        </p:txBody>
      </p:sp>
      <p:sp>
        <p:nvSpPr>
          <p:cNvPr id="3" name="Content Placeholder 2">
            <a:extLst>
              <a:ext uri="{FF2B5EF4-FFF2-40B4-BE49-F238E27FC236}">
                <a16:creationId xmlns:a16="http://schemas.microsoft.com/office/drawing/2014/main" id="{08EA4C79-DF03-4C94-67AE-275D5DCE1996}"/>
              </a:ext>
            </a:extLst>
          </p:cNvPr>
          <p:cNvSpPr>
            <a:spLocks noGrp="1"/>
          </p:cNvSpPr>
          <p:nvPr>
            <p:ph sz="half" idx="1"/>
          </p:nvPr>
        </p:nvSpPr>
        <p:spPr>
          <a:xfrm>
            <a:off x="838200" y="1387366"/>
            <a:ext cx="5181600" cy="4789597"/>
          </a:xfrm>
        </p:spPr>
        <p:txBody>
          <a:bodyPr>
            <a:normAutofit fontScale="25000" lnSpcReduction="20000"/>
          </a:bodyPr>
          <a:lstStyle/>
          <a:p>
            <a:pPr fontAlgn="base"/>
            <a:r>
              <a:rPr lang="en-US" sz="4800" i="0" dirty="0">
                <a:solidFill>
                  <a:schemeClr val="tx1"/>
                </a:solidFill>
                <a:effectLst/>
              </a:rPr>
              <a:t>Fulton County </a:t>
            </a:r>
            <a:r>
              <a:rPr lang="en-US" sz="4800" i="0" dirty="0">
                <a:solidFill>
                  <a:srgbClr val="363636"/>
                </a:solidFill>
                <a:effectLst/>
              </a:rPr>
              <a:t>Georgia Cyberattack: Phones, Tax And Court Systems Impacted</a:t>
            </a:r>
          </a:p>
          <a:p>
            <a:pPr algn="l" fontAlgn="base"/>
            <a:r>
              <a:rPr lang="en-US" sz="4800" i="0" dirty="0">
                <a:solidFill>
                  <a:srgbClr val="363636"/>
                </a:solidFill>
                <a:effectLst/>
              </a:rPr>
              <a:t>AnyDesk Hacked: Popular Remote Desktop Software Mandates Password Reset</a:t>
            </a:r>
          </a:p>
          <a:p>
            <a:pPr algn="l" fontAlgn="base"/>
            <a:r>
              <a:rPr lang="en-US" sz="4800" i="0" dirty="0">
                <a:solidFill>
                  <a:srgbClr val="363636"/>
                </a:solidFill>
                <a:effectLst/>
              </a:rPr>
              <a:t>Cuba Delays Fuel Price Hike, Cites Cyberattack</a:t>
            </a:r>
          </a:p>
          <a:p>
            <a:pPr algn="l" fontAlgn="base"/>
            <a:r>
              <a:rPr lang="en-US" sz="4800" i="0" dirty="0">
                <a:solidFill>
                  <a:srgbClr val="363636"/>
                </a:solidFill>
                <a:effectLst/>
              </a:rPr>
              <a:t>Hackers Steal $112 Million Of XRP Ripple Cryptocurrency</a:t>
            </a:r>
          </a:p>
          <a:p>
            <a:r>
              <a:rPr lang="en-US" sz="4800" i="0" dirty="0">
                <a:solidFill>
                  <a:schemeClr val="tx1"/>
                </a:solidFill>
                <a:effectLst/>
              </a:rPr>
              <a:t>Romanian Chamber of Deputies</a:t>
            </a:r>
          </a:p>
          <a:p>
            <a:r>
              <a:rPr lang="en-US" sz="4800" i="0" dirty="0">
                <a:solidFill>
                  <a:schemeClr val="tx1"/>
                </a:solidFill>
                <a:effectLst/>
              </a:rPr>
              <a:t>Sweden data center attack</a:t>
            </a:r>
          </a:p>
          <a:p>
            <a:r>
              <a:rPr lang="en-US" sz="4800" i="0" dirty="0">
                <a:solidFill>
                  <a:schemeClr val="tx1"/>
                </a:solidFill>
                <a:effectLst/>
              </a:rPr>
              <a:t>Nevada Gaming Control Board</a:t>
            </a:r>
          </a:p>
          <a:p>
            <a:r>
              <a:rPr lang="en-US" sz="4800" i="0" dirty="0">
                <a:solidFill>
                  <a:schemeClr val="tx1"/>
                </a:solidFill>
                <a:effectLst/>
              </a:rPr>
              <a:t>Ukrainian Gas Supplier's Data Center</a:t>
            </a:r>
          </a:p>
          <a:p>
            <a:r>
              <a:rPr lang="en-US" sz="4800" i="0" dirty="0">
                <a:solidFill>
                  <a:schemeClr val="tx1"/>
                </a:solidFill>
                <a:effectLst/>
              </a:rPr>
              <a:t>Hewlett Packard Enterprise</a:t>
            </a:r>
          </a:p>
          <a:p>
            <a:r>
              <a:rPr lang="en-US" sz="4800" i="0" dirty="0">
                <a:solidFill>
                  <a:schemeClr val="tx1"/>
                </a:solidFill>
                <a:effectLst/>
              </a:rPr>
              <a:t>911 Dispatch System In Bucks County, Pennsylvania</a:t>
            </a:r>
          </a:p>
          <a:p>
            <a:r>
              <a:rPr lang="en-US" sz="4800" i="0" dirty="0">
                <a:solidFill>
                  <a:schemeClr val="tx1"/>
                </a:solidFill>
                <a:effectLst/>
              </a:rPr>
              <a:t>Ukraine's Monobank</a:t>
            </a:r>
          </a:p>
          <a:p>
            <a:r>
              <a:rPr lang="en-US" sz="4800" i="0" dirty="0">
                <a:solidFill>
                  <a:schemeClr val="tx1"/>
                </a:solidFill>
                <a:effectLst/>
              </a:rPr>
              <a:t>Financial Platform Payoneer</a:t>
            </a:r>
          </a:p>
          <a:p>
            <a:r>
              <a:rPr lang="en-US" sz="4800" i="0" dirty="0">
                <a:solidFill>
                  <a:schemeClr val="tx1"/>
                </a:solidFill>
                <a:effectLst/>
              </a:rPr>
              <a:t>Microsoft</a:t>
            </a:r>
          </a:p>
          <a:p>
            <a:r>
              <a:rPr lang="en-US" sz="4800" i="0" dirty="0">
                <a:solidFill>
                  <a:schemeClr val="tx1"/>
                </a:solidFill>
                <a:effectLst/>
              </a:rPr>
              <a:t>After Ransomware Claims, Xerox Says Subsidiary Hit With Cyberattack</a:t>
            </a:r>
          </a:p>
          <a:p>
            <a:r>
              <a:rPr lang="en-US" sz="4800" i="0" dirty="0">
                <a:solidFill>
                  <a:schemeClr val="tx1"/>
                </a:solidFill>
                <a:effectLst/>
              </a:rPr>
              <a:t>Hackers Break Into Victoria, Australia Court Recordings Database</a:t>
            </a:r>
          </a:p>
          <a:p>
            <a:r>
              <a:rPr lang="en-US" sz="4800" i="0" dirty="0">
                <a:solidFill>
                  <a:schemeClr val="tx1"/>
                </a:solidFill>
                <a:effectLst/>
              </a:rPr>
              <a:t>Massachusetts Hospital Diverts Ambulances After Cyberattack</a:t>
            </a:r>
          </a:p>
          <a:p>
            <a:endParaRPr lang="en-US" b="0" i="0" dirty="0">
              <a:solidFill>
                <a:srgbClr val="363636"/>
              </a:solidFill>
              <a:effectLst/>
              <a:latin typeface="Oswald" panose="00000500000000000000" pitchFamily="2" charset="0"/>
            </a:endParaRPr>
          </a:p>
          <a:p>
            <a:endParaRPr lang="en-US" dirty="0"/>
          </a:p>
        </p:txBody>
      </p:sp>
      <p:sp>
        <p:nvSpPr>
          <p:cNvPr id="4" name="Content Placeholder 3">
            <a:extLst>
              <a:ext uri="{FF2B5EF4-FFF2-40B4-BE49-F238E27FC236}">
                <a16:creationId xmlns:a16="http://schemas.microsoft.com/office/drawing/2014/main" id="{D5255568-8FA3-8103-6B22-7B34C8AE2CDA}"/>
              </a:ext>
            </a:extLst>
          </p:cNvPr>
          <p:cNvSpPr>
            <a:spLocks noGrp="1"/>
          </p:cNvSpPr>
          <p:nvPr>
            <p:ph sz="half" idx="2"/>
          </p:nvPr>
        </p:nvSpPr>
        <p:spPr>
          <a:xfrm>
            <a:off x="6172200" y="1387366"/>
            <a:ext cx="5181600" cy="4789597"/>
          </a:xfrm>
        </p:spPr>
        <p:txBody>
          <a:bodyPr>
            <a:normAutofit fontScale="25000" lnSpcReduction="20000"/>
          </a:bodyPr>
          <a:lstStyle/>
          <a:p>
            <a:r>
              <a:rPr lang="en-US" sz="4800" i="0" dirty="0">
                <a:solidFill>
                  <a:srgbClr val="363636"/>
                </a:solidFill>
                <a:effectLst/>
              </a:rPr>
              <a:t>Ukraine 'Blackjack' Hackers Hit Jackpot In Russia</a:t>
            </a:r>
          </a:p>
          <a:p>
            <a:r>
              <a:rPr lang="en-US" sz="4800" i="0" dirty="0">
                <a:solidFill>
                  <a:srgbClr val="363636"/>
                </a:solidFill>
                <a:effectLst/>
              </a:rPr>
              <a:t>Switzerland Hit By Cyberattack After Ukraine President's Visit</a:t>
            </a:r>
          </a:p>
          <a:p>
            <a:r>
              <a:rPr lang="en-US" sz="4800" i="0" dirty="0">
                <a:solidFill>
                  <a:srgbClr val="363636"/>
                </a:solidFill>
                <a:effectLst/>
              </a:rPr>
              <a:t>Ransomware Hits Spanish City Of Calvià In Majorca</a:t>
            </a:r>
          </a:p>
          <a:p>
            <a:r>
              <a:rPr lang="en-US" sz="4800" i="0" dirty="0">
                <a:solidFill>
                  <a:srgbClr val="363636"/>
                </a:solidFill>
                <a:effectLst/>
              </a:rPr>
              <a:t>Ransomware Gang Targets Nonprofit Providing Clean Water To World’s Poorest</a:t>
            </a:r>
          </a:p>
          <a:p>
            <a:r>
              <a:rPr lang="en-US" sz="4800" i="0" dirty="0">
                <a:solidFill>
                  <a:srgbClr val="363636"/>
                </a:solidFill>
                <a:effectLst/>
              </a:rPr>
              <a:t>Ransomware Attack On US Navy Shipbuilder Leaked Information Of Nearly 17,000 People</a:t>
            </a:r>
          </a:p>
          <a:p>
            <a:r>
              <a:rPr lang="en-US" sz="4800" i="0" dirty="0">
                <a:solidFill>
                  <a:srgbClr val="363636"/>
                </a:solidFill>
                <a:effectLst/>
              </a:rPr>
              <a:t>School Software Breach Reveals Private Data On Millions Of Users</a:t>
            </a:r>
          </a:p>
          <a:p>
            <a:r>
              <a:rPr lang="en-US" sz="4800" i="0" dirty="0">
                <a:solidFill>
                  <a:srgbClr val="363636"/>
                </a:solidFill>
                <a:effectLst/>
              </a:rPr>
              <a:t>Ransomware Wrecks Paraguay's Largest Telco</a:t>
            </a:r>
          </a:p>
          <a:p>
            <a:r>
              <a:rPr lang="en-US" sz="4800" i="0" dirty="0">
                <a:solidFill>
                  <a:srgbClr val="363636"/>
                </a:solidFill>
                <a:effectLst/>
              </a:rPr>
              <a:t>Online Services Down For German Craft Associations Following ‘Security Incident’</a:t>
            </a:r>
          </a:p>
          <a:p>
            <a:r>
              <a:rPr lang="en-US" sz="4800" i="0" dirty="0">
                <a:solidFill>
                  <a:srgbClr val="363636"/>
                </a:solidFill>
                <a:effectLst/>
              </a:rPr>
              <a:t>SEC Blames Hack For Incorrect Post About Bitcoin ETF Approval</a:t>
            </a:r>
          </a:p>
          <a:p>
            <a:r>
              <a:rPr lang="en-US" sz="4800" i="0" dirty="0">
                <a:solidFill>
                  <a:srgbClr val="363636"/>
                </a:solidFill>
                <a:effectLst/>
              </a:rPr>
              <a:t>Kenya Airways Hacked, Sensitive And Confidential Files Leaked</a:t>
            </a:r>
          </a:p>
          <a:p>
            <a:r>
              <a:rPr lang="en-US" sz="4800" i="0" dirty="0">
                <a:solidFill>
                  <a:srgbClr val="363636"/>
                </a:solidFill>
                <a:effectLst/>
              </a:rPr>
              <a:t>Mortgage Firm LoanDepot Cyberattack Impacts IT Systems, Payment Portal</a:t>
            </a:r>
          </a:p>
          <a:p>
            <a:r>
              <a:rPr lang="en-US" sz="4800" i="0" dirty="0">
                <a:solidFill>
                  <a:srgbClr val="363636"/>
                </a:solidFill>
                <a:effectLst/>
              </a:rPr>
              <a:t>Law Firm That Handles Data Breaches Was Hit By Data Breach</a:t>
            </a:r>
          </a:p>
          <a:p>
            <a:r>
              <a:rPr lang="en-US" sz="4800" i="0" dirty="0">
                <a:solidFill>
                  <a:srgbClr val="363636"/>
                </a:solidFill>
                <a:effectLst/>
              </a:rPr>
              <a:t>Weak Password Causes Disaster For Spain’s No. 2 Mobile Carrier</a:t>
            </a:r>
          </a:p>
          <a:p>
            <a:r>
              <a:rPr lang="en-US" sz="4800" i="0" dirty="0">
                <a:solidFill>
                  <a:srgbClr val="363636"/>
                </a:solidFill>
                <a:effectLst/>
              </a:rPr>
              <a:t>‘Large-Scale’ Cyberattack Hits French Township, All Local Services Down</a:t>
            </a:r>
          </a:p>
          <a:p>
            <a:endParaRPr lang="en-US" dirty="0"/>
          </a:p>
        </p:txBody>
      </p:sp>
      <p:sp>
        <p:nvSpPr>
          <p:cNvPr id="5" name="Slide Number Placeholder 4">
            <a:extLst>
              <a:ext uri="{FF2B5EF4-FFF2-40B4-BE49-F238E27FC236}">
                <a16:creationId xmlns:a16="http://schemas.microsoft.com/office/drawing/2014/main" id="{99B5FD6D-F29B-268A-0A8F-D7B88C38B4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28D56-56E5-9F4E-820E-A195734D961A}"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2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7832-7640-4A49-3441-11D7AE36308B}"/>
              </a:ext>
            </a:extLst>
          </p:cNvPr>
          <p:cNvSpPr>
            <a:spLocks noGrp="1"/>
          </p:cNvSpPr>
          <p:nvPr>
            <p:ph type="title"/>
          </p:nvPr>
        </p:nvSpPr>
        <p:spPr/>
        <p:txBody>
          <a:bodyPr/>
          <a:lstStyle/>
          <a:p>
            <a:r>
              <a:rPr lang="en-US" dirty="0">
                <a:solidFill>
                  <a:schemeClr val="tx1"/>
                </a:solidFill>
              </a:rPr>
              <a:t>Phishing Risk Results</a:t>
            </a:r>
          </a:p>
        </p:txBody>
      </p:sp>
      <p:pic>
        <p:nvPicPr>
          <p:cNvPr id="10" name="Content Placeholder 9">
            <a:extLst>
              <a:ext uri="{FF2B5EF4-FFF2-40B4-BE49-F238E27FC236}">
                <a16:creationId xmlns:a16="http://schemas.microsoft.com/office/drawing/2014/main" id="{5075AC95-B2E1-BA6D-2F0A-B3FE2D583D91}"/>
              </a:ext>
            </a:extLst>
          </p:cNvPr>
          <p:cNvPicPr>
            <a:picLocks noGrp="1" noChangeAspect="1"/>
          </p:cNvPicPr>
          <p:nvPr>
            <p:ph idx="1"/>
          </p:nvPr>
        </p:nvPicPr>
        <p:blipFill>
          <a:blip r:embed="rId3"/>
          <a:stretch>
            <a:fillRect/>
          </a:stretch>
        </p:blipFill>
        <p:spPr>
          <a:xfrm>
            <a:off x="838200" y="1499191"/>
            <a:ext cx="10515600" cy="4348716"/>
          </a:xfrm>
        </p:spPr>
      </p:pic>
    </p:spTree>
    <p:extLst>
      <p:ext uri="{BB962C8B-B14F-4D97-AF65-F5344CB8AC3E}">
        <p14:creationId xmlns:p14="http://schemas.microsoft.com/office/powerpoint/2010/main" val="142024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2B8D-C6A4-8F30-166E-D1FB150D0637}"/>
              </a:ext>
            </a:extLst>
          </p:cNvPr>
          <p:cNvSpPr>
            <a:spLocks noGrp="1"/>
          </p:cNvSpPr>
          <p:nvPr>
            <p:ph type="title"/>
          </p:nvPr>
        </p:nvSpPr>
        <p:spPr/>
        <p:txBody>
          <a:bodyPr/>
          <a:lstStyle/>
          <a:p>
            <a:r>
              <a:rPr lang="en-US" dirty="0">
                <a:solidFill>
                  <a:schemeClr val="tx1"/>
                </a:solidFill>
              </a:rPr>
              <a:t>What Can Happen</a:t>
            </a:r>
          </a:p>
        </p:txBody>
      </p:sp>
      <p:sp>
        <p:nvSpPr>
          <p:cNvPr id="3" name="Content Placeholder 2">
            <a:extLst>
              <a:ext uri="{FF2B5EF4-FFF2-40B4-BE49-F238E27FC236}">
                <a16:creationId xmlns:a16="http://schemas.microsoft.com/office/drawing/2014/main" id="{E9AC78EB-3E95-A9EC-55D5-D5499ECA6AB2}"/>
              </a:ext>
            </a:extLst>
          </p:cNvPr>
          <p:cNvSpPr>
            <a:spLocks noGrp="1"/>
          </p:cNvSpPr>
          <p:nvPr>
            <p:ph idx="1"/>
          </p:nvPr>
        </p:nvSpPr>
        <p:spPr/>
        <p:txBody>
          <a:bodyPr/>
          <a:lstStyle/>
          <a:p>
            <a:r>
              <a:rPr lang="en-US" dirty="0">
                <a:solidFill>
                  <a:schemeClr val="tx1"/>
                </a:solidFill>
              </a:rPr>
              <a:t>Financial Loss</a:t>
            </a:r>
          </a:p>
          <a:p>
            <a:r>
              <a:rPr lang="en-US" dirty="0">
                <a:solidFill>
                  <a:schemeClr val="tx1"/>
                </a:solidFill>
              </a:rPr>
              <a:t>Disruption of Service</a:t>
            </a:r>
          </a:p>
          <a:p>
            <a:r>
              <a:rPr lang="en-US" dirty="0">
                <a:solidFill>
                  <a:schemeClr val="tx1"/>
                </a:solidFill>
              </a:rPr>
              <a:t>Ransomware Attacks</a:t>
            </a:r>
          </a:p>
          <a:p>
            <a:r>
              <a:rPr lang="en-US" dirty="0">
                <a:solidFill>
                  <a:schemeClr val="tx1"/>
                </a:solidFill>
              </a:rPr>
              <a:t>Legal and Regulatory Consequences</a:t>
            </a:r>
          </a:p>
          <a:p>
            <a:r>
              <a:rPr lang="en-US" dirty="0">
                <a:solidFill>
                  <a:schemeClr val="tx1"/>
                </a:solidFill>
              </a:rPr>
              <a:t>Malware Infections</a:t>
            </a:r>
          </a:p>
          <a:p>
            <a:r>
              <a:rPr lang="en-US" dirty="0">
                <a:solidFill>
                  <a:schemeClr val="tx1"/>
                </a:solidFill>
              </a:rPr>
              <a:t>Identity Theft</a:t>
            </a:r>
          </a:p>
        </p:txBody>
      </p:sp>
      <p:sp>
        <p:nvSpPr>
          <p:cNvPr id="4" name="Slide Number Placeholder 3">
            <a:extLst>
              <a:ext uri="{FF2B5EF4-FFF2-40B4-BE49-F238E27FC236}">
                <a16:creationId xmlns:a16="http://schemas.microsoft.com/office/drawing/2014/main" id="{DC508A4D-EFFB-A997-0072-2B6C9857E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28D56-56E5-9F4E-820E-A195734D961A}"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621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4B8D-6DCF-54FF-4AAC-ACF0063037B6}"/>
              </a:ext>
            </a:extLst>
          </p:cNvPr>
          <p:cNvSpPr>
            <a:spLocks noGrp="1"/>
          </p:cNvSpPr>
          <p:nvPr>
            <p:ph type="title"/>
          </p:nvPr>
        </p:nvSpPr>
        <p:spPr>
          <a:xfrm>
            <a:off x="346841" y="304805"/>
            <a:ext cx="11382704" cy="1325563"/>
          </a:xfrm>
        </p:spPr>
        <p:txBody>
          <a:bodyPr/>
          <a:lstStyle/>
          <a:p>
            <a:r>
              <a:rPr lang="en-US" dirty="0">
                <a:solidFill>
                  <a:schemeClr val="tx1"/>
                </a:solidFill>
              </a:rPr>
              <a:t>Cybersecurity Prevention Measures </a:t>
            </a:r>
          </a:p>
        </p:txBody>
      </p:sp>
      <p:sp>
        <p:nvSpPr>
          <p:cNvPr id="3" name="Content Placeholder 2">
            <a:extLst>
              <a:ext uri="{FF2B5EF4-FFF2-40B4-BE49-F238E27FC236}">
                <a16:creationId xmlns:a16="http://schemas.microsoft.com/office/drawing/2014/main" id="{2460872E-0F5E-C509-8FA5-2F6C55C794AE}"/>
              </a:ext>
            </a:extLst>
          </p:cNvPr>
          <p:cNvSpPr>
            <a:spLocks noGrp="1"/>
          </p:cNvSpPr>
          <p:nvPr>
            <p:ph idx="1"/>
          </p:nvPr>
        </p:nvSpPr>
        <p:spPr/>
        <p:txBody>
          <a:bodyPr/>
          <a:lstStyle/>
          <a:p>
            <a:r>
              <a:rPr lang="en-US" dirty="0">
                <a:solidFill>
                  <a:schemeClr val="tx1"/>
                </a:solidFill>
              </a:rPr>
              <a:t>Stay Vigilant (especially using out of office Wi-Fi)</a:t>
            </a:r>
          </a:p>
          <a:p>
            <a:r>
              <a:rPr lang="en-US" dirty="0">
                <a:solidFill>
                  <a:schemeClr val="tx1"/>
                </a:solidFill>
              </a:rPr>
              <a:t>Lock Your Workstations and Phones</a:t>
            </a:r>
          </a:p>
          <a:p>
            <a:r>
              <a:rPr lang="en-US" dirty="0">
                <a:solidFill>
                  <a:schemeClr val="tx1"/>
                </a:solidFill>
              </a:rPr>
              <a:t>Don’t Share Credentials</a:t>
            </a:r>
          </a:p>
          <a:p>
            <a:r>
              <a:rPr lang="en-US" dirty="0">
                <a:solidFill>
                  <a:schemeClr val="tx1"/>
                </a:solidFill>
              </a:rPr>
              <a:t>Be Aware of Phishing Attempts</a:t>
            </a:r>
          </a:p>
          <a:p>
            <a:r>
              <a:rPr lang="en-US" dirty="0">
                <a:solidFill>
                  <a:schemeClr val="tx1"/>
                </a:solidFill>
              </a:rPr>
              <a:t>Run Updates (Computers, Laptops, Phones)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p>
          <a:p>
            <a:endParaRPr lang="en-US" dirty="0"/>
          </a:p>
        </p:txBody>
      </p:sp>
      <p:sp>
        <p:nvSpPr>
          <p:cNvPr id="4" name="Slide Number Placeholder 3">
            <a:extLst>
              <a:ext uri="{FF2B5EF4-FFF2-40B4-BE49-F238E27FC236}">
                <a16:creationId xmlns:a16="http://schemas.microsoft.com/office/drawing/2014/main" id="{1F2A3175-B543-51B4-A31C-CB9E48776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28D56-56E5-9F4E-820E-A195734D961A}"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85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8B1C-E336-9930-42DD-B412CF840E4A}"/>
              </a:ext>
            </a:extLst>
          </p:cNvPr>
          <p:cNvSpPr>
            <a:spLocks noGrp="1"/>
          </p:cNvSpPr>
          <p:nvPr>
            <p:ph type="title"/>
          </p:nvPr>
        </p:nvSpPr>
        <p:spPr>
          <a:xfrm>
            <a:off x="1027386" y="2766217"/>
            <a:ext cx="10515600" cy="1826803"/>
          </a:xfrm>
        </p:spPr>
        <p:txBody>
          <a:bodyPr>
            <a:normAutofit fontScale="90000"/>
          </a:bodyPr>
          <a:lstStyle/>
          <a:p>
            <a:pPr algn="ctr"/>
            <a:r>
              <a:rPr lang="en-US" sz="5400" dirty="0">
                <a:solidFill>
                  <a:schemeClr val="tx1"/>
                </a:solidFill>
              </a:rPr>
              <a:t>Questions</a:t>
            </a:r>
            <a:br>
              <a:rPr lang="en-US" sz="5400" dirty="0">
                <a:solidFill>
                  <a:schemeClr val="tx1"/>
                </a:solidFill>
              </a:rPr>
            </a:br>
            <a:br>
              <a:rPr lang="en-US" sz="5400" dirty="0">
                <a:solidFill>
                  <a:schemeClr val="tx1"/>
                </a:solidFill>
              </a:rPr>
            </a:br>
            <a:r>
              <a:rPr lang="en-US" sz="3600" dirty="0">
                <a:solidFill>
                  <a:schemeClr val="tx1"/>
                </a:solidFill>
              </a:rPr>
              <a:t>“Remember hackers haven’t changed only the tools”</a:t>
            </a:r>
          </a:p>
        </p:txBody>
      </p:sp>
      <p:sp>
        <p:nvSpPr>
          <p:cNvPr id="3" name="Slide Number Placeholder 2">
            <a:extLst>
              <a:ext uri="{FF2B5EF4-FFF2-40B4-BE49-F238E27FC236}">
                <a16:creationId xmlns:a16="http://schemas.microsoft.com/office/drawing/2014/main" id="{17FF570B-40A9-90DE-6124-8E301E516D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728D56-56E5-9F4E-820E-A195734D961A}"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78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25425"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108415" y="2101760"/>
            <a:ext cx="1000059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Operational/Regional Priorities</a:t>
            </a:r>
          </a:p>
        </p:txBody>
      </p:sp>
      <p:sp>
        <p:nvSpPr>
          <p:cNvPr id="2" name="TextBox 1">
            <a:extLst>
              <a:ext uri="{FF2B5EF4-FFF2-40B4-BE49-F238E27FC236}">
                <a16:creationId xmlns:a16="http://schemas.microsoft.com/office/drawing/2014/main" id="{F4880134-9567-C6E9-AC85-FDA4D9B93986}"/>
              </a:ext>
            </a:extLst>
          </p:cNvPr>
          <p:cNvSpPr txBox="1"/>
          <p:nvPr/>
        </p:nvSpPr>
        <p:spPr>
          <a:xfrm>
            <a:off x="580270" y="4217712"/>
            <a:ext cx="11246508" cy="523220"/>
          </a:xfrm>
          <a:prstGeom prst="rect">
            <a:avLst/>
          </a:prstGeom>
          <a:noFill/>
        </p:spPr>
        <p:txBody>
          <a:bodyPr wrap="square" rtlCol="0">
            <a:spAutoFit/>
          </a:bodyPr>
          <a:lstStyle/>
          <a:p>
            <a:pPr algn="ctr"/>
            <a:r>
              <a:rPr lang="en-US" sz="2800" b="1" dirty="0">
                <a:solidFill>
                  <a:schemeClr val="accent2"/>
                </a:solidFill>
              </a:rPr>
              <a:t>Mike Alexander, Chief Operating Officer </a:t>
            </a:r>
          </a:p>
        </p:txBody>
      </p:sp>
    </p:spTree>
    <p:extLst>
      <p:ext uri="{BB962C8B-B14F-4D97-AF65-F5344CB8AC3E}">
        <p14:creationId xmlns:p14="http://schemas.microsoft.com/office/powerpoint/2010/main" val="395179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Right 44">
            <a:extLst>
              <a:ext uri="{FF2B5EF4-FFF2-40B4-BE49-F238E27FC236}">
                <a16:creationId xmlns:a16="http://schemas.microsoft.com/office/drawing/2014/main" id="{3B8B6B7D-7054-CB1A-C40C-A7ABDD113EFD}"/>
              </a:ext>
            </a:extLst>
          </p:cNvPr>
          <p:cNvSpPr/>
          <p:nvPr/>
        </p:nvSpPr>
        <p:spPr>
          <a:xfrm rot="3980827">
            <a:off x="7262998" y="4099981"/>
            <a:ext cx="587883" cy="541163"/>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Arrow: Right 43">
            <a:extLst>
              <a:ext uri="{FF2B5EF4-FFF2-40B4-BE49-F238E27FC236}">
                <a16:creationId xmlns:a16="http://schemas.microsoft.com/office/drawing/2014/main" id="{1DE7F9A0-3D52-F361-CC88-227B7EFB5B27}"/>
              </a:ext>
            </a:extLst>
          </p:cNvPr>
          <p:cNvSpPr/>
          <p:nvPr/>
        </p:nvSpPr>
        <p:spPr>
          <a:xfrm rot="6564393">
            <a:off x="6716739" y="4084017"/>
            <a:ext cx="587883" cy="541163"/>
          </a:xfrm>
          <a:prstGeom prst="rightArrow">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 name="Arrow: Right 42">
            <a:extLst>
              <a:ext uri="{FF2B5EF4-FFF2-40B4-BE49-F238E27FC236}">
                <a16:creationId xmlns:a16="http://schemas.microsoft.com/office/drawing/2014/main" id="{D141D67A-8367-0951-2AE3-D7808234A2A8}"/>
              </a:ext>
            </a:extLst>
          </p:cNvPr>
          <p:cNvSpPr/>
          <p:nvPr/>
        </p:nvSpPr>
        <p:spPr>
          <a:xfrm rot="9403098">
            <a:off x="6382945" y="3783972"/>
            <a:ext cx="587883" cy="541163"/>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A42BCD37-5725-79E2-5EB7-A97B2C4BBA3D}"/>
              </a:ext>
            </a:extLst>
          </p:cNvPr>
          <p:cNvSpPr/>
          <p:nvPr/>
        </p:nvSpPr>
        <p:spPr>
          <a:xfrm rot="12281966">
            <a:off x="6370913" y="3283707"/>
            <a:ext cx="669987" cy="541163"/>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Arrow: Right 40">
            <a:extLst>
              <a:ext uri="{FF2B5EF4-FFF2-40B4-BE49-F238E27FC236}">
                <a16:creationId xmlns:a16="http://schemas.microsoft.com/office/drawing/2014/main" id="{39E90461-D8C7-9A1C-E6A9-05E4B2825124}"/>
              </a:ext>
            </a:extLst>
          </p:cNvPr>
          <p:cNvSpPr/>
          <p:nvPr/>
        </p:nvSpPr>
        <p:spPr>
          <a:xfrm rot="14849754">
            <a:off x="6729971" y="2955408"/>
            <a:ext cx="587883" cy="541163"/>
          </a:xfrm>
          <a:prstGeom prst="rightArrow">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Arrow: Right 37">
            <a:extLst>
              <a:ext uri="{FF2B5EF4-FFF2-40B4-BE49-F238E27FC236}">
                <a16:creationId xmlns:a16="http://schemas.microsoft.com/office/drawing/2014/main" id="{94A2A928-7C05-3F74-068F-B680DF9A90C8}"/>
              </a:ext>
            </a:extLst>
          </p:cNvPr>
          <p:cNvSpPr/>
          <p:nvPr/>
        </p:nvSpPr>
        <p:spPr>
          <a:xfrm rot="1270060">
            <a:off x="7620767" y="3745964"/>
            <a:ext cx="587883" cy="541163"/>
          </a:xfrm>
          <a:prstGeom prst="rightArrow">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Arrow: Right 36">
            <a:extLst>
              <a:ext uri="{FF2B5EF4-FFF2-40B4-BE49-F238E27FC236}">
                <a16:creationId xmlns:a16="http://schemas.microsoft.com/office/drawing/2014/main" id="{D677ED2D-3D2A-1F96-D9F6-6F29C775B4D7}"/>
              </a:ext>
            </a:extLst>
          </p:cNvPr>
          <p:cNvSpPr/>
          <p:nvPr/>
        </p:nvSpPr>
        <p:spPr>
          <a:xfrm rot="20126241">
            <a:off x="7621674" y="3312887"/>
            <a:ext cx="587883" cy="541163"/>
          </a:xfrm>
          <a:prstGeom prst="rightArrow">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Arrow: Right 35">
            <a:extLst>
              <a:ext uri="{FF2B5EF4-FFF2-40B4-BE49-F238E27FC236}">
                <a16:creationId xmlns:a16="http://schemas.microsoft.com/office/drawing/2014/main" id="{2479E3FE-9D3C-B982-70D5-694105279C56}"/>
              </a:ext>
            </a:extLst>
          </p:cNvPr>
          <p:cNvSpPr/>
          <p:nvPr/>
        </p:nvSpPr>
        <p:spPr>
          <a:xfrm rot="17456901">
            <a:off x="7230571" y="2916729"/>
            <a:ext cx="587883" cy="541163"/>
          </a:xfrm>
          <a:prstGeom prst="rightArrow">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DB372BE-D1AE-E8E4-9196-42AD5852EDEB}"/>
              </a:ext>
            </a:extLst>
          </p:cNvPr>
          <p:cNvSpPr txBox="1"/>
          <p:nvPr/>
        </p:nvSpPr>
        <p:spPr>
          <a:xfrm>
            <a:off x="294808" y="290938"/>
            <a:ext cx="11584799" cy="553998"/>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575759">
                  <a:lumMod val="60000"/>
                  <a:lumOff val="40000"/>
                </a:srgbClr>
              </a:solidFill>
              <a:effectLst/>
              <a:uLnTx/>
              <a:uFillTx/>
              <a:latin typeface="Arial Nova Cond Light" panose="020B0306020202020204" pitchFamily="34" charset="0"/>
              <a:ea typeface="+mn-ea"/>
              <a:cs typeface="+mn-cs"/>
            </a:endParaRPr>
          </a:p>
        </p:txBody>
      </p:sp>
      <p:sp>
        <p:nvSpPr>
          <p:cNvPr id="5" name="TextBox 4">
            <a:extLst>
              <a:ext uri="{FF2B5EF4-FFF2-40B4-BE49-F238E27FC236}">
                <a16:creationId xmlns:a16="http://schemas.microsoft.com/office/drawing/2014/main" id="{C1B12117-3985-C0C5-F84C-992196052D1B}"/>
              </a:ext>
            </a:extLst>
          </p:cNvPr>
          <p:cNvSpPr txBox="1"/>
          <p:nvPr/>
        </p:nvSpPr>
        <p:spPr>
          <a:xfrm>
            <a:off x="892613" y="296126"/>
            <a:ext cx="10936632"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1C71B2"/>
                </a:solidFill>
                <a:effectLst/>
                <a:uLnTx/>
                <a:uFillTx/>
                <a:latin typeface="Arial" panose="020B0604020202020204" pitchFamily="34" charset="0"/>
                <a:ea typeface="+mn-ea"/>
                <a:cs typeface="+mn-cs"/>
              </a:rPr>
              <a:t>Chief Operating Officer – Priorities</a:t>
            </a:r>
          </a:p>
        </p:txBody>
      </p:sp>
      <p:cxnSp>
        <p:nvCxnSpPr>
          <p:cNvPr id="13" name="Straight Connector 12">
            <a:extLst>
              <a:ext uri="{FF2B5EF4-FFF2-40B4-BE49-F238E27FC236}">
                <a16:creationId xmlns:a16="http://schemas.microsoft.com/office/drawing/2014/main" id="{5B79EBB4-41B1-E3CB-7C1C-1D4C6878E03B}"/>
              </a:ext>
            </a:extLst>
          </p:cNvPr>
          <p:cNvCxnSpPr>
            <a:cxnSpLocks/>
          </p:cNvCxnSpPr>
          <p:nvPr/>
        </p:nvCxnSpPr>
        <p:spPr>
          <a:xfrm>
            <a:off x="5095875" y="1876425"/>
            <a:ext cx="4343400" cy="3895725"/>
          </a:xfrm>
          <a:prstGeom prst="line">
            <a:avLst/>
          </a:prstGeom>
          <a:ln>
            <a:solidFill>
              <a:srgbClr val="919194"/>
            </a:solidFill>
          </a:ln>
          <a:effectLst>
            <a:outerShdw blurRad="63500" dir="16200000" sx="103000" sy="103000" rotWithShape="0">
              <a:prstClr val="black">
                <a:alpha val="57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941AA-4EEE-4260-B88E-0216D95D8C03}"/>
              </a:ext>
            </a:extLst>
          </p:cNvPr>
          <p:cNvCxnSpPr>
            <a:cxnSpLocks/>
          </p:cNvCxnSpPr>
          <p:nvPr/>
        </p:nvCxnSpPr>
        <p:spPr>
          <a:xfrm flipH="1">
            <a:off x="5191125" y="1876425"/>
            <a:ext cx="4248150" cy="3714750"/>
          </a:xfrm>
          <a:prstGeom prst="line">
            <a:avLst/>
          </a:prstGeom>
          <a:ln>
            <a:solidFill>
              <a:srgbClr val="919194"/>
            </a:solidFill>
          </a:ln>
          <a:effectLst>
            <a:outerShdw blurRad="63500" dir="16200000" sx="103000" sy="103000" rotWithShape="0">
              <a:prstClr val="black">
                <a:alpha val="57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2E4860-1B73-4B6E-4D87-1633F764B920}"/>
              </a:ext>
            </a:extLst>
          </p:cNvPr>
          <p:cNvCxnSpPr>
            <a:cxnSpLocks/>
          </p:cNvCxnSpPr>
          <p:nvPr/>
        </p:nvCxnSpPr>
        <p:spPr>
          <a:xfrm>
            <a:off x="4229100" y="3752848"/>
            <a:ext cx="6286500" cy="0"/>
          </a:xfrm>
          <a:prstGeom prst="line">
            <a:avLst/>
          </a:prstGeom>
          <a:ln>
            <a:solidFill>
              <a:srgbClr val="919194"/>
            </a:solidFill>
          </a:ln>
          <a:effectLst>
            <a:outerShdw blurRad="63500" dir="16200000" sx="103000" sy="103000" rotWithShape="0">
              <a:prstClr val="black">
                <a:alpha val="57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6CF3D6-183C-E120-DB78-49B16514B788}"/>
              </a:ext>
            </a:extLst>
          </p:cNvPr>
          <p:cNvCxnSpPr>
            <a:cxnSpLocks/>
          </p:cNvCxnSpPr>
          <p:nvPr/>
        </p:nvCxnSpPr>
        <p:spPr>
          <a:xfrm>
            <a:off x="7277825" y="1419225"/>
            <a:ext cx="0" cy="4649379"/>
          </a:xfrm>
          <a:prstGeom prst="line">
            <a:avLst/>
          </a:prstGeom>
          <a:ln>
            <a:solidFill>
              <a:srgbClr val="919194"/>
            </a:solidFill>
          </a:ln>
          <a:effectLst>
            <a:outerShdw blurRad="63500" dir="16200000" sx="103000" sy="103000" rotWithShape="0">
              <a:prstClr val="black">
                <a:alpha val="57000"/>
              </a:prstClr>
            </a:outerShdw>
          </a:effectLst>
        </p:spPr>
        <p:style>
          <a:lnRef idx="1">
            <a:schemeClr val="accent1"/>
          </a:lnRef>
          <a:fillRef idx="0">
            <a:schemeClr val="accent1"/>
          </a:fillRef>
          <a:effectRef idx="0">
            <a:schemeClr val="accent1"/>
          </a:effectRef>
          <a:fontRef idx="minor">
            <a:schemeClr val="tx1"/>
          </a:fontRef>
        </p:style>
      </p:cxnSp>
      <p:sp>
        <p:nvSpPr>
          <p:cNvPr id="6" name="Circle: Hollow 5">
            <a:extLst>
              <a:ext uri="{FF2B5EF4-FFF2-40B4-BE49-F238E27FC236}">
                <a16:creationId xmlns:a16="http://schemas.microsoft.com/office/drawing/2014/main" id="{4D5F47E6-22E6-8BCC-BF08-44380B9EDB79}"/>
              </a:ext>
            </a:extLst>
          </p:cNvPr>
          <p:cNvSpPr/>
          <p:nvPr/>
        </p:nvSpPr>
        <p:spPr>
          <a:xfrm>
            <a:off x="6558690" y="3095625"/>
            <a:ext cx="1438275" cy="1409700"/>
          </a:xfrm>
          <a:prstGeom prst="donu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9C03AD4F-8233-8201-1A35-32A1ACC381D0}"/>
              </a:ext>
            </a:extLst>
          </p:cNvPr>
          <p:cNvSpPr/>
          <p:nvPr/>
        </p:nvSpPr>
        <p:spPr>
          <a:xfrm>
            <a:off x="6817917" y="3177938"/>
            <a:ext cx="947737" cy="1102602"/>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7" name="Graphic 46" descr="Home with solid fill">
            <a:extLst>
              <a:ext uri="{FF2B5EF4-FFF2-40B4-BE49-F238E27FC236}">
                <a16:creationId xmlns:a16="http://schemas.microsoft.com/office/drawing/2014/main" id="{D870B468-F886-62E4-9572-731085DCFF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4580" y="2292610"/>
            <a:ext cx="622637" cy="622637"/>
          </a:xfrm>
          <a:prstGeom prst="rect">
            <a:avLst/>
          </a:prstGeom>
        </p:spPr>
      </p:pic>
      <p:sp>
        <p:nvSpPr>
          <p:cNvPr id="49" name="TextBox 48">
            <a:extLst>
              <a:ext uri="{FF2B5EF4-FFF2-40B4-BE49-F238E27FC236}">
                <a16:creationId xmlns:a16="http://schemas.microsoft.com/office/drawing/2014/main" id="{975F3D5A-BB18-F433-1E5F-13B6BB6436BF}"/>
              </a:ext>
            </a:extLst>
          </p:cNvPr>
          <p:cNvSpPr txBox="1"/>
          <p:nvPr/>
        </p:nvSpPr>
        <p:spPr>
          <a:xfrm>
            <a:off x="7354965" y="1980599"/>
            <a:ext cx="1332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rPr>
              <a:t>HOUSING</a:t>
            </a:r>
            <a:endParaRPr kumimoji="0" lang="en-US" sz="1800" b="0" i="0" u="none" strike="noStrike" kern="1200" cap="none" spc="0" normalizeH="0" baseline="0" noProof="0" dirty="0">
              <a:ln>
                <a:noFill/>
              </a:ln>
              <a:solidFill>
                <a:srgbClr val="1C71B2"/>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CF08ABCC-0F0B-2BDE-0AD1-FF09F3D89572}"/>
              </a:ext>
            </a:extLst>
          </p:cNvPr>
          <p:cNvSpPr txBox="1"/>
          <p:nvPr/>
        </p:nvSpPr>
        <p:spPr>
          <a:xfrm>
            <a:off x="7352725" y="828791"/>
            <a:ext cx="239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Calibri"/>
              </a:rPr>
              <a:t>The post-pandemic housing shortage continues to intensify as rapid economic and population growth continues. Housing strategies must be pursued to limit potential damage to the region’s economic competitiveness.</a:t>
            </a:r>
            <a:endParaRPr kumimoji="0" lang="en-US" sz="1200" b="0"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endParaRPr>
          </a:p>
        </p:txBody>
      </p:sp>
      <p:sp>
        <p:nvSpPr>
          <p:cNvPr id="53" name="TextBox 52">
            <a:extLst>
              <a:ext uri="{FF2B5EF4-FFF2-40B4-BE49-F238E27FC236}">
                <a16:creationId xmlns:a16="http://schemas.microsoft.com/office/drawing/2014/main" id="{994E595A-73A9-81EC-5DB7-09A9DD080403}"/>
              </a:ext>
            </a:extLst>
          </p:cNvPr>
          <p:cNvSpPr txBox="1"/>
          <p:nvPr/>
        </p:nvSpPr>
        <p:spPr>
          <a:xfrm>
            <a:off x="9025304" y="4067938"/>
            <a:ext cx="260544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AD3B"/>
                </a:solidFill>
                <a:effectLst/>
                <a:uLnTx/>
                <a:uFillTx/>
                <a:latin typeface="Arial Nova Cond Light" panose="020B0306020202020204" pitchFamily="34" charset="0"/>
                <a:ea typeface="+mn-ea"/>
                <a:cs typeface="Calibri"/>
              </a:rPr>
              <a:t>North Georgia is the epicenter of the largest concentration of investment in clean energy and EV manufacturing in the United States. Planning for this growth is critical through ARC planning initiatives such as the Regional Transportation Electrification Plan and the Climate Pollution Reduction Grant.</a:t>
            </a:r>
            <a:endParaRPr kumimoji="0" lang="en-US" sz="1200" b="0" i="0" u="none" strike="noStrike" kern="1200" cap="none" spc="0" normalizeH="0" baseline="0" noProof="0" dirty="0">
              <a:ln>
                <a:noFill/>
              </a:ln>
              <a:solidFill>
                <a:srgbClr val="99AD3B"/>
              </a:solidFill>
              <a:effectLst/>
              <a:uLnTx/>
              <a:uFillTx/>
              <a:latin typeface="Arial Nova Cond Light" panose="020B0306020202020204" pitchFamily="34" charset="0"/>
              <a:ea typeface="+mn-ea"/>
              <a:cs typeface="+mn-cs"/>
            </a:endParaRPr>
          </a:p>
        </p:txBody>
      </p:sp>
      <p:pic>
        <p:nvPicPr>
          <p:cNvPr id="55" name="Graphic 54" descr="Renewable Energy with solid fill">
            <a:extLst>
              <a:ext uri="{FF2B5EF4-FFF2-40B4-BE49-F238E27FC236}">
                <a16:creationId xmlns:a16="http://schemas.microsoft.com/office/drawing/2014/main" id="{4C1DE7BE-68CC-E34B-11A8-DD2C23794C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4713" y="3987451"/>
            <a:ext cx="654868" cy="654868"/>
          </a:xfrm>
          <a:prstGeom prst="rect">
            <a:avLst/>
          </a:prstGeom>
        </p:spPr>
      </p:pic>
      <p:sp>
        <p:nvSpPr>
          <p:cNvPr id="56" name="TextBox 55">
            <a:extLst>
              <a:ext uri="{FF2B5EF4-FFF2-40B4-BE49-F238E27FC236}">
                <a16:creationId xmlns:a16="http://schemas.microsoft.com/office/drawing/2014/main" id="{E5446B49-EB2A-0E40-0A5B-26E68B435E12}"/>
              </a:ext>
            </a:extLst>
          </p:cNvPr>
          <p:cNvSpPr txBox="1"/>
          <p:nvPr/>
        </p:nvSpPr>
        <p:spPr>
          <a:xfrm>
            <a:off x="9015516" y="3790948"/>
            <a:ext cx="1332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9AD3B"/>
                </a:solidFill>
                <a:effectLst/>
                <a:uLnTx/>
                <a:uFillTx/>
                <a:latin typeface="Arial Nova Cond Light" panose="020B0306020202020204" pitchFamily="34" charset="0"/>
                <a:ea typeface="+mn-ea"/>
                <a:cs typeface="+mn-cs"/>
              </a:rPr>
              <a:t>CLIMATE</a:t>
            </a:r>
            <a:endParaRPr kumimoji="0" lang="en-US" sz="1800" b="0" i="0" u="none" strike="noStrike" kern="1200" cap="none" spc="0" normalizeH="0" baseline="0" noProof="0" dirty="0">
              <a:ln>
                <a:noFill/>
              </a:ln>
              <a:solidFill>
                <a:srgbClr val="99AD3B"/>
              </a:solidFill>
              <a:effectLst/>
              <a:uLnTx/>
              <a:uFillTx/>
              <a:latin typeface="Calibri" panose="020F0502020204030204"/>
              <a:ea typeface="+mn-ea"/>
              <a:cs typeface="+mn-cs"/>
            </a:endParaRPr>
          </a:p>
        </p:txBody>
      </p:sp>
      <p:pic>
        <p:nvPicPr>
          <p:cNvPr id="58" name="Graphic 57" descr="Handshake with solid fill">
            <a:extLst>
              <a:ext uri="{FF2B5EF4-FFF2-40B4-BE49-F238E27FC236}">
                <a16:creationId xmlns:a16="http://schemas.microsoft.com/office/drawing/2014/main" id="{365C6A5E-4649-0237-2FBC-61901C85F6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19239" y="3050425"/>
            <a:ext cx="715579" cy="715579"/>
          </a:xfrm>
          <a:prstGeom prst="rect">
            <a:avLst/>
          </a:prstGeom>
        </p:spPr>
      </p:pic>
      <p:sp>
        <p:nvSpPr>
          <p:cNvPr id="60" name="TextBox 59">
            <a:extLst>
              <a:ext uri="{FF2B5EF4-FFF2-40B4-BE49-F238E27FC236}">
                <a16:creationId xmlns:a16="http://schemas.microsoft.com/office/drawing/2014/main" id="{7E28F670-50DB-974C-5D87-7C7A6AA3034A}"/>
              </a:ext>
            </a:extLst>
          </p:cNvPr>
          <p:cNvSpPr txBox="1"/>
          <p:nvPr/>
        </p:nvSpPr>
        <p:spPr>
          <a:xfrm>
            <a:off x="9025595" y="2441795"/>
            <a:ext cx="292188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07377">
                    <a:lumMod val="50000"/>
                  </a:srgbClr>
                </a:solidFill>
                <a:effectLst/>
                <a:uLnTx/>
                <a:uFillTx/>
                <a:latin typeface="Arial Nova Cond Light" panose="020B0306020202020204" pitchFamily="34" charset="0"/>
                <a:ea typeface="+mn-ea"/>
                <a:cs typeface="Calibri"/>
              </a:rPr>
              <a:t>Through the Bipartisan Infrastructure Law (BIL), ARC is pursuing discretionary grant applications to “Reconnect the Region.” Examples include transportation projects to advance trails, transit and other projects that connect southside communities to employment centers.</a:t>
            </a:r>
            <a:endParaRPr kumimoji="0" lang="en-US" sz="1200" b="0" i="0" u="none" strike="noStrike" kern="1200" cap="none" spc="0" normalizeH="0" baseline="0" noProof="0" dirty="0">
              <a:ln>
                <a:noFill/>
              </a:ln>
              <a:solidFill>
                <a:srgbClr val="F07377">
                  <a:lumMod val="50000"/>
                </a:srgbClr>
              </a:solidFill>
              <a:effectLst/>
              <a:uLnTx/>
              <a:uFillTx/>
              <a:latin typeface="Arial Nova Cond Light" panose="020B0306020202020204" pitchFamily="34" charset="0"/>
              <a:ea typeface="+mn-ea"/>
              <a:cs typeface="+mn-cs"/>
            </a:endParaRPr>
          </a:p>
        </p:txBody>
      </p:sp>
      <p:sp>
        <p:nvSpPr>
          <p:cNvPr id="61" name="TextBox 60">
            <a:extLst>
              <a:ext uri="{FF2B5EF4-FFF2-40B4-BE49-F238E27FC236}">
                <a16:creationId xmlns:a16="http://schemas.microsoft.com/office/drawing/2014/main" id="{AE0D77C5-2410-718B-103F-162DDD518E25}"/>
              </a:ext>
            </a:extLst>
          </p:cNvPr>
          <p:cNvSpPr txBox="1"/>
          <p:nvPr/>
        </p:nvSpPr>
        <p:spPr>
          <a:xfrm>
            <a:off x="9012342" y="2172186"/>
            <a:ext cx="1332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07377">
                    <a:lumMod val="50000"/>
                  </a:srgbClr>
                </a:solidFill>
                <a:effectLst/>
                <a:uLnTx/>
                <a:uFillTx/>
                <a:latin typeface="Arial Nova Cond Light" panose="020B0306020202020204" pitchFamily="34" charset="0"/>
                <a:ea typeface="+mn-ea"/>
                <a:cs typeface="+mn-cs"/>
              </a:rPr>
              <a:t>EQUITY</a:t>
            </a:r>
            <a:endParaRPr kumimoji="0" lang="en-US" sz="1800" b="0" i="0" u="none" strike="noStrike" kern="1200" cap="none" spc="0" normalizeH="0" baseline="0" noProof="0" dirty="0">
              <a:ln>
                <a:noFill/>
              </a:ln>
              <a:solidFill>
                <a:srgbClr val="F07377">
                  <a:lumMod val="50000"/>
                </a:srgbClr>
              </a:solidFill>
              <a:effectLst/>
              <a:uLnTx/>
              <a:uFillTx/>
              <a:latin typeface="Calibri" panose="020F0502020204030204"/>
              <a:ea typeface="+mn-ea"/>
              <a:cs typeface="+mn-cs"/>
            </a:endParaRPr>
          </a:p>
        </p:txBody>
      </p:sp>
      <p:pic>
        <p:nvPicPr>
          <p:cNvPr id="63" name="Graphic 62" descr="Streetcar with solid fill">
            <a:extLst>
              <a:ext uri="{FF2B5EF4-FFF2-40B4-BE49-F238E27FC236}">
                <a16:creationId xmlns:a16="http://schemas.microsoft.com/office/drawing/2014/main" id="{0EE7CEB6-6A84-B3E3-15A8-98143E8464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76704" y="4713413"/>
            <a:ext cx="631898" cy="631898"/>
          </a:xfrm>
          <a:prstGeom prst="rect">
            <a:avLst/>
          </a:prstGeom>
        </p:spPr>
      </p:pic>
      <p:sp>
        <p:nvSpPr>
          <p:cNvPr id="65" name="TextBox 64">
            <a:extLst>
              <a:ext uri="{FF2B5EF4-FFF2-40B4-BE49-F238E27FC236}">
                <a16:creationId xmlns:a16="http://schemas.microsoft.com/office/drawing/2014/main" id="{E72CE1B8-25CB-109B-5FE9-13C53E0F206A}"/>
              </a:ext>
            </a:extLst>
          </p:cNvPr>
          <p:cNvSpPr txBox="1"/>
          <p:nvPr/>
        </p:nvSpPr>
        <p:spPr>
          <a:xfrm>
            <a:off x="7363557" y="5546262"/>
            <a:ext cx="200096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71B2">
                    <a:lumMod val="75000"/>
                  </a:srgbClr>
                </a:solidFill>
                <a:effectLst/>
                <a:uLnTx/>
                <a:uFillTx/>
                <a:latin typeface="Arial Nova Cond Light" panose="020B0306020202020204" pitchFamily="34" charset="0"/>
                <a:ea typeface="+mn-ea"/>
                <a:cs typeface="Calibri"/>
              </a:rPr>
              <a:t>Expansion of regional transit is one of the most important factors in preserving regional quality of life. ARC will act as a resource to assist regional communities in this process. </a:t>
            </a:r>
            <a:endParaRPr kumimoji="0" lang="en-US" sz="1200" b="0" i="0" u="none" strike="noStrike" kern="1200" cap="none" spc="0" normalizeH="0" baseline="0" noProof="0" dirty="0">
              <a:ln>
                <a:noFill/>
              </a:ln>
              <a:solidFill>
                <a:srgbClr val="1C71B2">
                  <a:lumMod val="75000"/>
                </a:srgbClr>
              </a:solidFill>
              <a:effectLst/>
              <a:uLnTx/>
              <a:uFillTx/>
              <a:latin typeface="Arial Nova Cond Light" panose="020B0306020202020204" pitchFamily="34" charset="0"/>
              <a:ea typeface="+mn-ea"/>
              <a:cs typeface="+mn-cs"/>
            </a:endParaRPr>
          </a:p>
        </p:txBody>
      </p:sp>
      <p:sp>
        <p:nvSpPr>
          <p:cNvPr id="66" name="TextBox 65">
            <a:extLst>
              <a:ext uri="{FF2B5EF4-FFF2-40B4-BE49-F238E27FC236}">
                <a16:creationId xmlns:a16="http://schemas.microsoft.com/office/drawing/2014/main" id="{0B5B969A-332C-7AFE-E893-92CA7CF21779}"/>
              </a:ext>
            </a:extLst>
          </p:cNvPr>
          <p:cNvSpPr txBox="1"/>
          <p:nvPr/>
        </p:nvSpPr>
        <p:spPr>
          <a:xfrm>
            <a:off x="7424258" y="5221843"/>
            <a:ext cx="1332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C71B2">
                    <a:lumMod val="75000"/>
                  </a:srgbClr>
                </a:solidFill>
                <a:effectLst/>
                <a:uLnTx/>
                <a:uFillTx/>
                <a:latin typeface="Arial Nova Cond Light" panose="020B0306020202020204" pitchFamily="34" charset="0"/>
                <a:ea typeface="+mn-ea"/>
                <a:cs typeface="+mn-cs"/>
              </a:rPr>
              <a:t>TRANSIT</a:t>
            </a:r>
            <a:endParaRPr kumimoji="0" lang="en-US" sz="1800" b="0" i="0" u="none" strike="noStrike" kern="1200" cap="none" spc="0" normalizeH="0" baseline="0" noProof="0" dirty="0">
              <a:ln>
                <a:noFill/>
              </a:ln>
              <a:solidFill>
                <a:srgbClr val="1C71B2">
                  <a:lumMod val="75000"/>
                </a:srgbClr>
              </a:solidFill>
              <a:effectLst/>
              <a:uLnTx/>
              <a:uFillTx/>
              <a:latin typeface="Calibri" panose="020F0502020204030204"/>
              <a:ea typeface="+mn-ea"/>
              <a:cs typeface="+mn-cs"/>
            </a:endParaRPr>
          </a:p>
        </p:txBody>
      </p:sp>
      <p:pic>
        <p:nvPicPr>
          <p:cNvPr id="68" name="Graphic 67" descr="Heart with pulse with solid fill">
            <a:extLst>
              <a:ext uri="{FF2B5EF4-FFF2-40B4-BE49-F238E27FC236}">
                <a16:creationId xmlns:a16="http://schemas.microsoft.com/office/drawing/2014/main" id="{431F04E2-BA04-F657-F937-6E1AD27B8F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7159" y="4661916"/>
            <a:ext cx="629916" cy="629916"/>
          </a:xfrm>
          <a:prstGeom prst="rect">
            <a:avLst/>
          </a:prstGeom>
        </p:spPr>
      </p:pic>
      <p:sp>
        <p:nvSpPr>
          <p:cNvPr id="70" name="TextBox 69">
            <a:extLst>
              <a:ext uri="{FF2B5EF4-FFF2-40B4-BE49-F238E27FC236}">
                <a16:creationId xmlns:a16="http://schemas.microsoft.com/office/drawing/2014/main" id="{84513D1F-5E35-3A43-1162-AEB91104F105}"/>
              </a:ext>
            </a:extLst>
          </p:cNvPr>
          <p:cNvSpPr txBox="1"/>
          <p:nvPr/>
        </p:nvSpPr>
        <p:spPr>
          <a:xfrm>
            <a:off x="5050975" y="5541348"/>
            <a:ext cx="2314357" cy="1200329"/>
          </a:xfrm>
          <a:prstGeom prst="rect">
            <a:avLst/>
          </a:prstGeom>
          <a:noFill/>
        </p:spPr>
        <p:txBody>
          <a:bodyPr wrap="square">
            <a:spAutoFit/>
          </a:bodyPr>
          <a:lstStyle/>
          <a:p>
            <a:pPr marL="12700" marR="132080" lvl="0" indent="0" algn="r" defTabSz="914400" rtl="0" eaLnBrk="1" fontAlgn="auto" latinLnBrk="0" hangingPunct="1">
              <a:lnSpc>
                <a:spcPct val="100000"/>
              </a:lnSpc>
              <a:spcBef>
                <a:spcPts val="470"/>
              </a:spcBef>
              <a:spcAft>
                <a:spcPts val="0"/>
              </a:spcAft>
              <a:buClrTx/>
              <a:buSzTx/>
              <a:buFontTx/>
              <a:buNone/>
              <a:tabLst>
                <a:tab pos="241300" algn="l"/>
              </a:tabLst>
              <a:defRPr/>
            </a:pPr>
            <a:r>
              <a:rPr kumimoji="0" lang="en-US" sz="1200" b="0" i="0" u="none" strike="noStrike" kern="1200" cap="none" spc="0" normalizeH="0" baseline="0" noProof="0" dirty="0">
                <a:ln>
                  <a:noFill/>
                </a:ln>
                <a:solidFill>
                  <a:srgbClr val="FCB700">
                    <a:lumMod val="75000"/>
                  </a:srgbClr>
                </a:solidFill>
                <a:effectLst/>
                <a:uLnTx/>
                <a:uFillTx/>
                <a:latin typeface="Arial Nova Cond Light" panose="020B0306020202020204" pitchFamily="34" charset="0"/>
                <a:ea typeface="+mn-ea"/>
                <a:cs typeface="Calibri"/>
              </a:rPr>
              <a:t>Grow Medicare Advantage plan partnerships with healthcare payors. ARC will pursue recommendations to evaluate and build infrastructure to enable growth of revenue-generating partnerships.</a:t>
            </a:r>
          </a:p>
        </p:txBody>
      </p:sp>
      <p:sp>
        <p:nvSpPr>
          <p:cNvPr id="71" name="TextBox 70">
            <a:extLst>
              <a:ext uri="{FF2B5EF4-FFF2-40B4-BE49-F238E27FC236}">
                <a16:creationId xmlns:a16="http://schemas.microsoft.com/office/drawing/2014/main" id="{EE195ECD-A61D-0DF1-B596-E01CC7AC164A}"/>
              </a:ext>
            </a:extLst>
          </p:cNvPr>
          <p:cNvSpPr txBox="1"/>
          <p:nvPr/>
        </p:nvSpPr>
        <p:spPr>
          <a:xfrm>
            <a:off x="5930585" y="5201886"/>
            <a:ext cx="1332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700">
                    <a:lumMod val="75000"/>
                  </a:srgbClr>
                </a:solidFill>
                <a:effectLst/>
                <a:uLnTx/>
                <a:uFillTx/>
                <a:latin typeface="Arial Nova Cond Light" panose="020B0306020202020204" pitchFamily="34" charset="0"/>
                <a:ea typeface="+mn-ea"/>
                <a:cs typeface="+mn-cs"/>
              </a:rPr>
              <a:t>HEALTHCARE</a:t>
            </a:r>
            <a:endParaRPr kumimoji="0" lang="en-US" sz="1800" b="0" i="0" u="none" strike="noStrike" kern="1200" cap="none" spc="0" normalizeH="0" baseline="0" noProof="0" dirty="0">
              <a:ln>
                <a:noFill/>
              </a:ln>
              <a:solidFill>
                <a:srgbClr val="FCB700">
                  <a:lumMod val="75000"/>
                </a:srgbClr>
              </a:solidFill>
              <a:effectLst/>
              <a:uLnTx/>
              <a:uFillTx/>
              <a:latin typeface="Calibri" panose="020F0502020204030204"/>
              <a:ea typeface="+mn-ea"/>
              <a:cs typeface="+mn-cs"/>
            </a:endParaRPr>
          </a:p>
        </p:txBody>
      </p:sp>
      <p:pic>
        <p:nvPicPr>
          <p:cNvPr id="73" name="Graphic 72" descr="Shield Cross with solid fill">
            <a:extLst>
              <a:ext uri="{FF2B5EF4-FFF2-40B4-BE49-F238E27FC236}">
                <a16:creationId xmlns:a16="http://schemas.microsoft.com/office/drawing/2014/main" id="{2F0C601D-8C15-F603-E275-98DBF8B0F7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60742" y="3895517"/>
            <a:ext cx="624544" cy="624544"/>
          </a:xfrm>
          <a:prstGeom prst="rect">
            <a:avLst/>
          </a:prstGeom>
        </p:spPr>
      </p:pic>
      <p:sp>
        <p:nvSpPr>
          <p:cNvPr id="75" name="TextBox 74">
            <a:extLst>
              <a:ext uri="{FF2B5EF4-FFF2-40B4-BE49-F238E27FC236}">
                <a16:creationId xmlns:a16="http://schemas.microsoft.com/office/drawing/2014/main" id="{E83C9FEC-C737-8477-C53D-ADCEF1D381E0}"/>
              </a:ext>
            </a:extLst>
          </p:cNvPr>
          <p:cNvSpPr txBox="1"/>
          <p:nvPr/>
        </p:nvSpPr>
        <p:spPr>
          <a:xfrm>
            <a:off x="3163705" y="4160280"/>
            <a:ext cx="253757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71B2">
                    <a:lumMod val="50000"/>
                  </a:srgbClr>
                </a:solidFill>
                <a:effectLst/>
                <a:uLnTx/>
                <a:uFillTx/>
                <a:latin typeface="Arial Nova Cond Light" panose="020B0306020202020204" pitchFamily="34" charset="0"/>
                <a:ea typeface="+mn-ea"/>
                <a:cs typeface="Calibri"/>
              </a:rPr>
              <a:t>The Urban Area Security Initiative (UASI) will conduct a Threat Hazard Identification and Risk Assessment (THIRA) and a Downtown Atlanta Evacuation Plan as part of a strategy to prepare for potential threats and evaluate the best responses</a:t>
            </a:r>
            <a:endParaRPr kumimoji="0" lang="en-US" sz="1200" b="0" i="0" u="none" strike="noStrike" kern="1200" cap="none" spc="0" normalizeH="0" baseline="0" noProof="0" dirty="0">
              <a:ln>
                <a:noFill/>
              </a:ln>
              <a:solidFill>
                <a:srgbClr val="1C71B2">
                  <a:lumMod val="50000"/>
                </a:srgbClr>
              </a:solidFill>
              <a:effectLst/>
              <a:uLnTx/>
              <a:uFillTx/>
              <a:latin typeface="Arial Nova Cond Light" panose="020B0306020202020204" pitchFamily="34" charset="0"/>
              <a:ea typeface="+mn-ea"/>
              <a:cs typeface="+mn-cs"/>
            </a:endParaRPr>
          </a:p>
        </p:txBody>
      </p:sp>
      <p:sp>
        <p:nvSpPr>
          <p:cNvPr id="76" name="TextBox 75">
            <a:extLst>
              <a:ext uri="{FF2B5EF4-FFF2-40B4-BE49-F238E27FC236}">
                <a16:creationId xmlns:a16="http://schemas.microsoft.com/office/drawing/2014/main" id="{E3AEC403-25C4-05F9-DA78-375326E218EA}"/>
              </a:ext>
            </a:extLst>
          </p:cNvPr>
          <p:cNvSpPr txBox="1"/>
          <p:nvPr/>
        </p:nvSpPr>
        <p:spPr>
          <a:xfrm>
            <a:off x="3163857" y="3883272"/>
            <a:ext cx="24159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C71B2">
                    <a:lumMod val="50000"/>
                  </a:srgbClr>
                </a:solidFill>
                <a:effectLst/>
                <a:uLnTx/>
                <a:uFillTx/>
                <a:latin typeface="Arial Nova Cond Light" panose="020B0306020202020204" pitchFamily="34" charset="0"/>
                <a:ea typeface="+mn-ea"/>
                <a:cs typeface="+mn-cs"/>
              </a:rPr>
              <a:t>URBAN AREA SECURITY</a:t>
            </a:r>
            <a:endParaRPr kumimoji="0" lang="en-US" sz="1800" b="0" i="0" u="none" strike="noStrike" kern="1200" cap="none" spc="0" normalizeH="0" baseline="0" noProof="0" dirty="0">
              <a:ln>
                <a:noFill/>
              </a:ln>
              <a:solidFill>
                <a:srgbClr val="1C71B2">
                  <a:lumMod val="50000"/>
                </a:srgbClr>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4AF627D4-1CDB-1DD5-89A1-39A9CD398533}"/>
              </a:ext>
            </a:extLst>
          </p:cNvPr>
          <p:cNvSpPr txBox="1"/>
          <p:nvPr/>
        </p:nvSpPr>
        <p:spPr>
          <a:xfrm>
            <a:off x="3176001" y="2449307"/>
            <a:ext cx="253757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2F2F2">
                    <a:lumMod val="50000"/>
                  </a:srgbClr>
                </a:solidFill>
                <a:effectLst/>
                <a:uLnTx/>
                <a:uFillTx/>
                <a:latin typeface="Arial Nova Cond Light" panose="020B0306020202020204" pitchFamily="34" charset="0"/>
                <a:ea typeface="+mn-ea"/>
                <a:cs typeface="Calibri"/>
              </a:rPr>
              <a:t>The Metropolitan North Georgia Water Planning District will begin visioning for the next plan update, with work in 2024 focusing on the review and revision of the Water Resources Management Plan's policy goals and planning principles</a:t>
            </a:r>
            <a:endParaRPr kumimoji="0" lang="en-US" sz="1200" b="0" i="0" u="none" strike="noStrike" kern="1200" cap="none" spc="0" normalizeH="0" baseline="0" noProof="0" dirty="0">
              <a:ln>
                <a:noFill/>
              </a:ln>
              <a:solidFill>
                <a:srgbClr val="F2F2F2">
                  <a:lumMod val="50000"/>
                </a:srgbClr>
              </a:solidFill>
              <a:effectLst/>
              <a:uLnTx/>
              <a:uFillTx/>
              <a:latin typeface="Arial Nova Cond Light" panose="020B0306020202020204" pitchFamily="34" charset="0"/>
              <a:ea typeface="+mn-ea"/>
              <a:cs typeface="+mn-cs"/>
            </a:endParaRPr>
          </a:p>
        </p:txBody>
      </p:sp>
      <p:sp>
        <p:nvSpPr>
          <p:cNvPr id="79" name="TextBox 78">
            <a:extLst>
              <a:ext uri="{FF2B5EF4-FFF2-40B4-BE49-F238E27FC236}">
                <a16:creationId xmlns:a16="http://schemas.microsoft.com/office/drawing/2014/main" id="{D9B7C132-9131-85E2-37BF-A1DCF7681337}"/>
              </a:ext>
            </a:extLst>
          </p:cNvPr>
          <p:cNvSpPr txBox="1"/>
          <p:nvPr/>
        </p:nvSpPr>
        <p:spPr>
          <a:xfrm>
            <a:off x="3184844" y="2179793"/>
            <a:ext cx="166934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2F2F2">
                    <a:lumMod val="50000"/>
                  </a:srgbClr>
                </a:solidFill>
                <a:effectLst/>
                <a:uLnTx/>
                <a:uFillTx/>
                <a:latin typeface="Arial Nova Cond Light" panose="020B0306020202020204" pitchFamily="34" charset="0"/>
                <a:ea typeface="+mn-ea"/>
                <a:cs typeface="+mn-cs"/>
              </a:rPr>
              <a:t>WATER ACCESS</a:t>
            </a:r>
            <a:endParaRPr kumimoji="0" lang="en-US" sz="1800" b="0" i="0" u="none" strike="noStrike" kern="1200" cap="none" spc="0" normalizeH="0" baseline="0" noProof="0" dirty="0">
              <a:ln>
                <a:noFill/>
              </a:ln>
              <a:solidFill>
                <a:srgbClr val="F2F2F2">
                  <a:lumMod val="50000"/>
                </a:srgbClr>
              </a:solidFill>
              <a:effectLst/>
              <a:uLnTx/>
              <a:uFillTx/>
              <a:latin typeface="Calibri" panose="020F0502020204030204"/>
              <a:ea typeface="+mn-ea"/>
              <a:cs typeface="+mn-cs"/>
            </a:endParaRPr>
          </a:p>
        </p:txBody>
      </p:sp>
      <p:pic>
        <p:nvPicPr>
          <p:cNvPr id="81" name="Graphic 80" descr="Leaky Tap with solid fill">
            <a:extLst>
              <a:ext uri="{FF2B5EF4-FFF2-40B4-BE49-F238E27FC236}">
                <a16:creationId xmlns:a16="http://schemas.microsoft.com/office/drawing/2014/main" id="{B179A284-D1A6-3101-EF1F-7F69F0B6858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95045" y="2838658"/>
            <a:ext cx="561554" cy="802248"/>
          </a:xfrm>
          <a:prstGeom prst="rect">
            <a:avLst/>
          </a:prstGeom>
        </p:spPr>
      </p:pic>
      <p:sp>
        <p:nvSpPr>
          <p:cNvPr id="83" name="TextBox 82">
            <a:extLst>
              <a:ext uri="{FF2B5EF4-FFF2-40B4-BE49-F238E27FC236}">
                <a16:creationId xmlns:a16="http://schemas.microsoft.com/office/drawing/2014/main" id="{782DEE57-4FE3-D9D4-2654-1B117131C638}"/>
              </a:ext>
            </a:extLst>
          </p:cNvPr>
          <p:cNvSpPr txBox="1"/>
          <p:nvPr/>
        </p:nvSpPr>
        <p:spPr>
          <a:xfrm>
            <a:off x="4929579" y="857222"/>
            <a:ext cx="2318733" cy="120032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CB700">
                    <a:lumMod val="50000"/>
                  </a:srgbClr>
                </a:solidFill>
                <a:effectLst/>
                <a:uLnTx/>
                <a:uFillTx/>
                <a:latin typeface="Arial Nova Cond Light" panose="020B0306020202020204" pitchFamily="34" charset="0"/>
                <a:ea typeface="+mn-ea"/>
                <a:cs typeface="Calibri"/>
              </a:rPr>
              <a:t>Mobility Services will conduct a Regional Commuter Survey to collect and analyze commuting for  Atlanta region. Survey responses will be statistically significant to the county or sub-regional level</a:t>
            </a:r>
            <a:endParaRPr kumimoji="0" lang="en-US" sz="1200" b="0" i="0" u="none" strike="noStrike" kern="1200" cap="none" spc="0" normalizeH="0" baseline="0" noProof="0" dirty="0">
              <a:ln>
                <a:noFill/>
              </a:ln>
              <a:solidFill>
                <a:srgbClr val="FCB700">
                  <a:lumMod val="50000"/>
                </a:srgbClr>
              </a:solidFill>
              <a:effectLst/>
              <a:uLnTx/>
              <a:uFillTx/>
              <a:latin typeface="Arial Nova Cond Light" panose="020B0306020202020204" pitchFamily="34" charset="0"/>
              <a:ea typeface="+mn-ea"/>
              <a:cs typeface="+mn-cs"/>
            </a:endParaRPr>
          </a:p>
        </p:txBody>
      </p:sp>
      <p:sp>
        <p:nvSpPr>
          <p:cNvPr id="84" name="TextBox 83">
            <a:extLst>
              <a:ext uri="{FF2B5EF4-FFF2-40B4-BE49-F238E27FC236}">
                <a16:creationId xmlns:a16="http://schemas.microsoft.com/office/drawing/2014/main" id="{E344A14F-33DD-4345-656D-A9274B2C806F}"/>
              </a:ext>
            </a:extLst>
          </p:cNvPr>
          <p:cNvSpPr txBox="1"/>
          <p:nvPr/>
        </p:nvSpPr>
        <p:spPr>
          <a:xfrm>
            <a:off x="5865729" y="1991495"/>
            <a:ext cx="133266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CB700">
                    <a:lumMod val="50000"/>
                  </a:srgbClr>
                </a:solidFill>
                <a:effectLst/>
                <a:uLnTx/>
                <a:uFillTx/>
                <a:latin typeface="Arial Nova Cond Light" panose="020B0306020202020204" pitchFamily="34" charset="0"/>
                <a:ea typeface="+mn-ea"/>
                <a:cs typeface="+mn-cs"/>
              </a:rPr>
              <a:t>MOBILITY</a:t>
            </a:r>
            <a:endParaRPr kumimoji="0" lang="en-US" sz="1800" b="0" i="0" u="none" strike="noStrike" kern="1200" cap="none" spc="0" normalizeH="0" baseline="0" noProof="0" dirty="0">
              <a:ln>
                <a:noFill/>
              </a:ln>
              <a:solidFill>
                <a:srgbClr val="FCB700">
                  <a:lumMod val="50000"/>
                </a:srgbClr>
              </a:solidFill>
              <a:effectLst/>
              <a:uLnTx/>
              <a:uFillTx/>
              <a:latin typeface="Calibri" panose="020F0502020204030204"/>
              <a:ea typeface="+mn-ea"/>
              <a:cs typeface="+mn-cs"/>
            </a:endParaRPr>
          </a:p>
        </p:txBody>
      </p:sp>
      <p:pic>
        <p:nvPicPr>
          <p:cNvPr id="86" name="Graphic 85" descr="Walk with solid fill">
            <a:extLst>
              <a:ext uri="{FF2B5EF4-FFF2-40B4-BE49-F238E27FC236}">
                <a16:creationId xmlns:a16="http://schemas.microsoft.com/office/drawing/2014/main" id="{5A2D0DEE-4BA0-3E58-443E-BAA8F3C723B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42349" y="2449307"/>
            <a:ext cx="505428" cy="505428"/>
          </a:xfrm>
          <a:prstGeom prst="rect">
            <a:avLst/>
          </a:prstGeom>
        </p:spPr>
      </p:pic>
      <p:sp>
        <p:nvSpPr>
          <p:cNvPr id="87" name="TextBox 86">
            <a:extLst>
              <a:ext uri="{FF2B5EF4-FFF2-40B4-BE49-F238E27FC236}">
                <a16:creationId xmlns:a16="http://schemas.microsoft.com/office/drawing/2014/main" id="{FA385DA0-EE35-AF2B-15D7-1E51D01C038E}"/>
              </a:ext>
            </a:extLst>
          </p:cNvPr>
          <p:cNvSpPr txBox="1"/>
          <p:nvPr/>
        </p:nvSpPr>
        <p:spPr>
          <a:xfrm>
            <a:off x="427999" y="2552415"/>
            <a:ext cx="2485510" cy="2394183"/>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575759">
                  <a:lumMod val="60000"/>
                  <a:lumOff val="40000"/>
                </a:srgbClr>
              </a:solidFill>
              <a:effectLst/>
              <a:uLnTx/>
              <a:uFillTx/>
              <a:latin typeface="Arial Nova Cond Light" panose="020B0306020202020204" pitchFamily="34" charset="0"/>
              <a:ea typeface="+mn-ea"/>
              <a:cs typeface="+mn-cs"/>
            </a:endParaRPr>
          </a:p>
        </p:txBody>
      </p:sp>
      <p:sp>
        <p:nvSpPr>
          <p:cNvPr id="88" name="TextBox 87">
            <a:extLst>
              <a:ext uri="{FF2B5EF4-FFF2-40B4-BE49-F238E27FC236}">
                <a16:creationId xmlns:a16="http://schemas.microsoft.com/office/drawing/2014/main" id="{70B43DBD-A330-1574-B595-7E11BE10BF41}"/>
              </a:ext>
            </a:extLst>
          </p:cNvPr>
          <p:cNvSpPr txBox="1"/>
          <p:nvPr/>
        </p:nvSpPr>
        <p:spPr>
          <a:xfrm>
            <a:off x="574261" y="2803159"/>
            <a:ext cx="2216564"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rPr>
              <a:t>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rPr>
              <a:t>PRIORITIES</a:t>
            </a:r>
            <a:endParaRPr kumimoji="0" lang="en-US" sz="3000" b="0" i="0" u="none" strike="noStrike" kern="1200" cap="none" spc="0" normalizeH="0" baseline="0" noProof="0" dirty="0">
              <a:ln>
                <a:noFill/>
              </a:ln>
              <a:solidFill>
                <a:srgbClr val="1C71B2"/>
              </a:solidFill>
              <a:effectLst/>
              <a:uLnTx/>
              <a:uFillTx/>
              <a:latin typeface="Arial Nova Cond Light" panose="020B0306020202020204" pitchFamily="34" charset="0"/>
              <a:ea typeface="+mn-ea"/>
              <a:cs typeface="+mn-cs"/>
            </a:endParaRPr>
          </a:p>
        </p:txBody>
      </p:sp>
      <p:grpSp>
        <p:nvGrpSpPr>
          <p:cNvPr id="2" name="Group 1">
            <a:extLst>
              <a:ext uri="{FF2B5EF4-FFF2-40B4-BE49-F238E27FC236}">
                <a16:creationId xmlns:a16="http://schemas.microsoft.com/office/drawing/2014/main" id="{4EB92F56-A0B6-3AB4-B7D0-BA996137F9FC}"/>
              </a:ext>
            </a:extLst>
          </p:cNvPr>
          <p:cNvGrpSpPr/>
          <p:nvPr/>
        </p:nvGrpSpPr>
        <p:grpSpPr>
          <a:xfrm>
            <a:off x="-13334" y="125"/>
            <a:ext cx="3924023" cy="2346065"/>
            <a:chOff x="-3175" y="-26194"/>
            <a:chExt cx="5222875" cy="3122613"/>
          </a:xfrm>
          <a:solidFill>
            <a:schemeClr val="tx1">
              <a:lumMod val="75000"/>
              <a:lumOff val="25000"/>
              <a:alpha val="10000"/>
            </a:schemeClr>
          </a:solidFill>
        </p:grpSpPr>
        <p:sp>
          <p:nvSpPr>
            <p:cNvPr id="3" name="Freeform 45">
              <a:extLst>
                <a:ext uri="{FF2B5EF4-FFF2-40B4-BE49-F238E27FC236}">
                  <a16:creationId xmlns:a16="http://schemas.microsoft.com/office/drawing/2014/main" id="{18481347-D6BB-E172-F5B2-A2DE90028775}"/>
                </a:ext>
              </a:extLst>
            </p:cNvPr>
            <p:cNvSpPr>
              <a:spLocks/>
            </p:cNvSpPr>
            <p:nvPr/>
          </p:nvSpPr>
          <p:spPr bwMode="auto">
            <a:xfrm>
              <a:off x="5156200" y="-26194"/>
              <a:ext cx="25400" cy="3175"/>
            </a:xfrm>
            <a:custGeom>
              <a:avLst/>
              <a:gdLst>
                <a:gd name="T0" fmla="*/ 0 w 8"/>
                <a:gd name="T1" fmla="*/ 1 h 1"/>
                <a:gd name="T2" fmla="*/ 8 w 8"/>
                <a:gd name="T3" fmla="*/ 1 h 1"/>
                <a:gd name="T4" fmla="*/ 8 w 8"/>
                <a:gd name="T5" fmla="*/ 0 h 1"/>
                <a:gd name="T6" fmla="*/ 0 w 8"/>
                <a:gd name="T7" fmla="*/ 0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8" y="1"/>
                    <a:pt x="8" y="1"/>
                    <a:pt x="8" y="1"/>
                  </a:cubicBezTo>
                  <a:cubicBezTo>
                    <a:pt x="8" y="1"/>
                    <a:pt x="8" y="1"/>
                    <a:pt x="8"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7" name="Freeform 46">
              <a:extLst>
                <a:ext uri="{FF2B5EF4-FFF2-40B4-BE49-F238E27FC236}">
                  <a16:creationId xmlns:a16="http://schemas.microsoft.com/office/drawing/2014/main" id="{A675F2BA-6A48-703A-6492-B09EB31C99A3}"/>
                </a:ext>
              </a:extLst>
            </p:cNvPr>
            <p:cNvSpPr>
              <a:spLocks/>
            </p:cNvSpPr>
            <p:nvPr/>
          </p:nvSpPr>
          <p:spPr bwMode="auto">
            <a:xfrm>
              <a:off x="-3175" y="1126331"/>
              <a:ext cx="25400" cy="168275"/>
            </a:xfrm>
            <a:custGeom>
              <a:avLst/>
              <a:gdLst>
                <a:gd name="T0" fmla="*/ 8 w 8"/>
                <a:gd name="T1" fmla="*/ 27 h 53"/>
                <a:gd name="T2" fmla="*/ 0 w 8"/>
                <a:gd name="T3" fmla="*/ 0 h 53"/>
                <a:gd name="T4" fmla="*/ 0 w 8"/>
                <a:gd name="T5" fmla="*/ 28 h 53"/>
                <a:gd name="T6" fmla="*/ 8 w 8"/>
                <a:gd name="T7" fmla="*/ 53 h 53"/>
                <a:gd name="T8" fmla="*/ 8 w 8"/>
                <a:gd name="T9" fmla="*/ 27 h 53"/>
              </a:gdLst>
              <a:ahLst/>
              <a:cxnLst>
                <a:cxn ang="0">
                  <a:pos x="T0" y="T1"/>
                </a:cxn>
                <a:cxn ang="0">
                  <a:pos x="T2" y="T3"/>
                </a:cxn>
                <a:cxn ang="0">
                  <a:pos x="T4" y="T5"/>
                </a:cxn>
                <a:cxn ang="0">
                  <a:pos x="T6" y="T7"/>
                </a:cxn>
                <a:cxn ang="0">
                  <a:pos x="T8" y="T9"/>
                </a:cxn>
              </a:cxnLst>
              <a:rect l="0" t="0" r="r" b="b"/>
              <a:pathLst>
                <a:path w="8" h="53">
                  <a:moveTo>
                    <a:pt x="8" y="27"/>
                  </a:moveTo>
                  <a:cubicBezTo>
                    <a:pt x="6" y="18"/>
                    <a:pt x="3" y="9"/>
                    <a:pt x="0" y="0"/>
                  </a:cubicBezTo>
                  <a:cubicBezTo>
                    <a:pt x="0" y="28"/>
                    <a:pt x="0" y="28"/>
                    <a:pt x="0" y="28"/>
                  </a:cubicBezTo>
                  <a:cubicBezTo>
                    <a:pt x="3" y="36"/>
                    <a:pt x="6" y="44"/>
                    <a:pt x="8" y="53"/>
                  </a:cubicBezTo>
                  <a:lnTo>
                    <a:pt x="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8" name="Freeform 47">
              <a:extLst>
                <a:ext uri="{FF2B5EF4-FFF2-40B4-BE49-F238E27FC236}">
                  <a16:creationId xmlns:a16="http://schemas.microsoft.com/office/drawing/2014/main" id="{6A98DA98-BC2B-B993-AB72-197E0DD7E3D7}"/>
                </a:ext>
              </a:extLst>
            </p:cNvPr>
            <p:cNvSpPr>
              <a:spLocks/>
            </p:cNvSpPr>
            <p:nvPr/>
          </p:nvSpPr>
          <p:spPr bwMode="auto">
            <a:xfrm>
              <a:off x="22225" y="-23019"/>
              <a:ext cx="5197475" cy="3119438"/>
            </a:xfrm>
            <a:custGeom>
              <a:avLst/>
              <a:gdLst>
                <a:gd name="T0" fmla="*/ 1629 w 1637"/>
                <a:gd name="T1" fmla="*/ 140 h 982"/>
                <a:gd name="T2" fmla="*/ 796 w 1637"/>
                <a:gd name="T3" fmla="*/ 974 h 982"/>
                <a:gd name="T4" fmla="*/ 0 w 1637"/>
                <a:gd name="T5" fmla="*/ 389 h 982"/>
                <a:gd name="T6" fmla="*/ 0 w 1637"/>
                <a:gd name="T7" fmla="*/ 415 h 982"/>
                <a:gd name="T8" fmla="*/ 796 w 1637"/>
                <a:gd name="T9" fmla="*/ 982 h 982"/>
                <a:gd name="T10" fmla="*/ 1637 w 1637"/>
                <a:gd name="T11" fmla="*/ 140 h 982"/>
                <a:gd name="T12" fmla="*/ 1625 w 1637"/>
                <a:gd name="T13" fmla="*/ 0 h 982"/>
                <a:gd name="T14" fmla="*/ 1617 w 1637"/>
                <a:gd name="T15" fmla="*/ 0 h 982"/>
                <a:gd name="T16" fmla="*/ 1629 w 1637"/>
                <a:gd name="T17" fmla="*/ 14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7" h="982">
                  <a:moveTo>
                    <a:pt x="1629" y="140"/>
                  </a:moveTo>
                  <a:cubicBezTo>
                    <a:pt x="1629" y="600"/>
                    <a:pt x="1255" y="974"/>
                    <a:pt x="796" y="974"/>
                  </a:cubicBezTo>
                  <a:cubicBezTo>
                    <a:pt x="423" y="974"/>
                    <a:pt x="107" y="728"/>
                    <a:pt x="0" y="389"/>
                  </a:cubicBezTo>
                  <a:cubicBezTo>
                    <a:pt x="0" y="415"/>
                    <a:pt x="0" y="415"/>
                    <a:pt x="0" y="415"/>
                  </a:cubicBezTo>
                  <a:cubicBezTo>
                    <a:pt x="115" y="744"/>
                    <a:pt x="428" y="982"/>
                    <a:pt x="796" y="982"/>
                  </a:cubicBezTo>
                  <a:cubicBezTo>
                    <a:pt x="1260" y="982"/>
                    <a:pt x="1637" y="604"/>
                    <a:pt x="1637" y="140"/>
                  </a:cubicBezTo>
                  <a:cubicBezTo>
                    <a:pt x="1637" y="92"/>
                    <a:pt x="1633" y="45"/>
                    <a:pt x="1625" y="0"/>
                  </a:cubicBezTo>
                  <a:cubicBezTo>
                    <a:pt x="1617" y="0"/>
                    <a:pt x="1617" y="0"/>
                    <a:pt x="1617" y="0"/>
                  </a:cubicBezTo>
                  <a:cubicBezTo>
                    <a:pt x="1625" y="45"/>
                    <a:pt x="1629" y="92"/>
                    <a:pt x="1629"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9" name="Freeform 48">
              <a:extLst>
                <a:ext uri="{FF2B5EF4-FFF2-40B4-BE49-F238E27FC236}">
                  <a16:creationId xmlns:a16="http://schemas.microsoft.com/office/drawing/2014/main" id="{92E99EA7-E1D4-AC0E-61FA-EEE0B848D65E}"/>
                </a:ext>
              </a:extLst>
            </p:cNvPr>
            <p:cNvSpPr>
              <a:spLocks/>
            </p:cNvSpPr>
            <p:nvPr/>
          </p:nvSpPr>
          <p:spPr bwMode="auto">
            <a:xfrm>
              <a:off x="4984750" y="-26194"/>
              <a:ext cx="25400" cy="3175"/>
            </a:xfrm>
            <a:custGeom>
              <a:avLst/>
              <a:gdLst>
                <a:gd name="T0" fmla="*/ 0 w 8"/>
                <a:gd name="T1" fmla="*/ 0 h 1"/>
                <a:gd name="T2" fmla="*/ 0 w 8"/>
                <a:gd name="T3" fmla="*/ 1 h 1"/>
                <a:gd name="T4" fmla="*/ 8 w 8"/>
                <a:gd name="T5" fmla="*/ 1 h 1"/>
                <a:gd name="T6" fmla="*/ 8 w 8"/>
                <a:gd name="T7" fmla="*/ 0 h 1"/>
                <a:gd name="T8" fmla="*/ 0 w 8"/>
                <a:gd name="T9" fmla="*/ 0 h 1"/>
              </a:gdLst>
              <a:ahLst/>
              <a:cxnLst>
                <a:cxn ang="0">
                  <a:pos x="T0" y="T1"/>
                </a:cxn>
                <a:cxn ang="0">
                  <a:pos x="T2" y="T3"/>
                </a:cxn>
                <a:cxn ang="0">
                  <a:pos x="T4" y="T5"/>
                </a:cxn>
                <a:cxn ang="0">
                  <a:pos x="T6" y="T7"/>
                </a:cxn>
                <a:cxn ang="0">
                  <a:pos x="T8" y="T9"/>
                </a:cxn>
              </a:cxnLst>
              <a:rect l="0" t="0" r="r" b="b"/>
              <a:pathLst>
                <a:path w="8" h="1">
                  <a:moveTo>
                    <a:pt x="0" y="0"/>
                  </a:moveTo>
                  <a:cubicBezTo>
                    <a:pt x="0" y="1"/>
                    <a:pt x="0" y="1"/>
                    <a:pt x="0" y="1"/>
                  </a:cubicBezTo>
                  <a:cubicBezTo>
                    <a:pt x="8" y="1"/>
                    <a:pt x="8" y="1"/>
                    <a:pt x="8" y="1"/>
                  </a:cubicBezTo>
                  <a:cubicBezTo>
                    <a:pt x="8" y="1"/>
                    <a:pt x="8" y="1"/>
                    <a:pt x="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0" name="Freeform 49">
              <a:extLst>
                <a:ext uri="{FF2B5EF4-FFF2-40B4-BE49-F238E27FC236}">
                  <a16:creationId xmlns:a16="http://schemas.microsoft.com/office/drawing/2014/main" id="{F647414F-3247-0B7E-A597-F2D41D759FEA}"/>
                </a:ext>
              </a:extLst>
            </p:cNvPr>
            <p:cNvSpPr>
              <a:spLocks/>
            </p:cNvSpPr>
            <p:nvPr/>
          </p:nvSpPr>
          <p:spPr bwMode="auto">
            <a:xfrm>
              <a:off x="88900" y="-26194"/>
              <a:ext cx="25400" cy="3175"/>
            </a:xfrm>
            <a:custGeom>
              <a:avLst/>
              <a:gdLst>
                <a:gd name="T0" fmla="*/ 8 w 8"/>
                <a:gd name="T1" fmla="*/ 0 h 1"/>
                <a:gd name="T2" fmla="*/ 0 w 8"/>
                <a:gd name="T3" fmla="*/ 0 h 1"/>
                <a:gd name="T4" fmla="*/ 0 w 8"/>
                <a:gd name="T5" fmla="*/ 1 h 1"/>
                <a:gd name="T6" fmla="*/ 8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0" y="0"/>
                    <a:pt x="0" y="0"/>
                    <a:pt x="0" y="0"/>
                  </a:cubicBezTo>
                  <a:cubicBezTo>
                    <a:pt x="0" y="1"/>
                    <a:pt x="0" y="1"/>
                    <a:pt x="0" y="1"/>
                  </a:cubicBezTo>
                  <a:cubicBezTo>
                    <a:pt x="8" y="1"/>
                    <a:pt x="8" y="1"/>
                    <a:pt x="8" y="1"/>
                  </a:cubicBezTo>
                  <a:cubicBezTo>
                    <a:pt x="8" y="1"/>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1" name="Freeform 50">
              <a:extLst>
                <a:ext uri="{FF2B5EF4-FFF2-40B4-BE49-F238E27FC236}">
                  <a16:creationId xmlns:a16="http://schemas.microsoft.com/office/drawing/2014/main" id="{DA0923B4-CFDE-7455-7A82-C8D658721C6D}"/>
                </a:ext>
              </a:extLst>
            </p:cNvPr>
            <p:cNvSpPr>
              <a:spLocks/>
            </p:cNvSpPr>
            <p:nvPr/>
          </p:nvSpPr>
          <p:spPr bwMode="auto">
            <a:xfrm>
              <a:off x="47625" y="-23019"/>
              <a:ext cx="5003800" cy="2947988"/>
            </a:xfrm>
            <a:custGeom>
              <a:avLst/>
              <a:gdLst>
                <a:gd name="T0" fmla="*/ 1568 w 1576"/>
                <a:gd name="T1" fmla="*/ 140 h 928"/>
                <a:gd name="T2" fmla="*/ 788 w 1576"/>
                <a:gd name="T3" fmla="*/ 920 h 928"/>
                <a:gd name="T4" fmla="*/ 8 w 1576"/>
                <a:gd name="T5" fmla="*/ 140 h 928"/>
                <a:gd name="T6" fmla="*/ 21 w 1576"/>
                <a:gd name="T7" fmla="*/ 0 h 928"/>
                <a:gd name="T8" fmla="*/ 13 w 1576"/>
                <a:gd name="T9" fmla="*/ 0 h 928"/>
                <a:gd name="T10" fmla="*/ 0 w 1576"/>
                <a:gd name="T11" fmla="*/ 140 h 928"/>
                <a:gd name="T12" fmla="*/ 788 w 1576"/>
                <a:gd name="T13" fmla="*/ 928 h 928"/>
                <a:gd name="T14" fmla="*/ 1576 w 1576"/>
                <a:gd name="T15" fmla="*/ 140 h 928"/>
                <a:gd name="T16" fmla="*/ 1563 w 1576"/>
                <a:gd name="T17" fmla="*/ 0 h 928"/>
                <a:gd name="T18" fmla="*/ 1555 w 1576"/>
                <a:gd name="T19" fmla="*/ 0 h 928"/>
                <a:gd name="T20" fmla="*/ 1568 w 1576"/>
                <a:gd name="T21" fmla="*/ 14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6" h="928">
                  <a:moveTo>
                    <a:pt x="1568" y="140"/>
                  </a:moveTo>
                  <a:cubicBezTo>
                    <a:pt x="1568" y="570"/>
                    <a:pt x="1218" y="920"/>
                    <a:pt x="788" y="920"/>
                  </a:cubicBezTo>
                  <a:cubicBezTo>
                    <a:pt x="358" y="920"/>
                    <a:pt x="8" y="570"/>
                    <a:pt x="8" y="140"/>
                  </a:cubicBezTo>
                  <a:cubicBezTo>
                    <a:pt x="8" y="92"/>
                    <a:pt x="13" y="45"/>
                    <a:pt x="21" y="0"/>
                  </a:cubicBezTo>
                  <a:cubicBezTo>
                    <a:pt x="13" y="0"/>
                    <a:pt x="13" y="0"/>
                    <a:pt x="13" y="0"/>
                  </a:cubicBezTo>
                  <a:cubicBezTo>
                    <a:pt x="4" y="45"/>
                    <a:pt x="0" y="92"/>
                    <a:pt x="0" y="140"/>
                  </a:cubicBezTo>
                  <a:cubicBezTo>
                    <a:pt x="0" y="575"/>
                    <a:pt x="354" y="928"/>
                    <a:pt x="788" y="928"/>
                  </a:cubicBezTo>
                  <a:cubicBezTo>
                    <a:pt x="1222" y="928"/>
                    <a:pt x="1576" y="575"/>
                    <a:pt x="1576" y="140"/>
                  </a:cubicBezTo>
                  <a:cubicBezTo>
                    <a:pt x="1576" y="92"/>
                    <a:pt x="1571" y="45"/>
                    <a:pt x="1563" y="0"/>
                  </a:cubicBezTo>
                  <a:cubicBezTo>
                    <a:pt x="1555" y="0"/>
                    <a:pt x="1555" y="0"/>
                    <a:pt x="1555" y="0"/>
                  </a:cubicBezTo>
                  <a:cubicBezTo>
                    <a:pt x="1563" y="45"/>
                    <a:pt x="1568" y="92"/>
                    <a:pt x="1568"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2" name="Freeform 51">
              <a:extLst>
                <a:ext uri="{FF2B5EF4-FFF2-40B4-BE49-F238E27FC236}">
                  <a16:creationId xmlns:a16="http://schemas.microsoft.com/office/drawing/2014/main" id="{ED253FC0-A9B5-7321-52F3-412506384997}"/>
                </a:ext>
              </a:extLst>
            </p:cNvPr>
            <p:cNvSpPr>
              <a:spLocks/>
            </p:cNvSpPr>
            <p:nvPr/>
          </p:nvSpPr>
          <p:spPr bwMode="auto">
            <a:xfrm>
              <a:off x="257175" y="-26194"/>
              <a:ext cx="25400" cy="3175"/>
            </a:xfrm>
            <a:custGeom>
              <a:avLst/>
              <a:gdLst>
                <a:gd name="T0" fmla="*/ 8 w 8"/>
                <a:gd name="T1" fmla="*/ 1 h 1"/>
                <a:gd name="T2" fmla="*/ 8 w 8"/>
                <a:gd name="T3" fmla="*/ 0 h 1"/>
                <a:gd name="T4" fmla="*/ 0 w 8"/>
                <a:gd name="T5" fmla="*/ 0 h 1"/>
                <a:gd name="T6" fmla="*/ 0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8" y="1"/>
                    <a:pt x="8" y="1"/>
                    <a:pt x="8" y="0"/>
                  </a:cubicBezTo>
                  <a:cubicBezTo>
                    <a:pt x="0" y="0"/>
                    <a:pt x="0" y="0"/>
                    <a:pt x="0" y="0"/>
                  </a:cubicBezTo>
                  <a:cubicBezTo>
                    <a:pt x="0" y="1"/>
                    <a:pt x="0" y="1"/>
                    <a:pt x="0" y="1"/>
                  </a:cubicBezTo>
                  <a:lnTo>
                    <a:pt x="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4" name="Freeform 52">
              <a:extLst>
                <a:ext uri="{FF2B5EF4-FFF2-40B4-BE49-F238E27FC236}">
                  <a16:creationId xmlns:a16="http://schemas.microsoft.com/office/drawing/2014/main" id="{F7E0EC94-7C25-E940-9B50-993F2212947D}"/>
                </a:ext>
              </a:extLst>
            </p:cNvPr>
            <p:cNvSpPr>
              <a:spLocks/>
            </p:cNvSpPr>
            <p:nvPr/>
          </p:nvSpPr>
          <p:spPr bwMode="auto">
            <a:xfrm>
              <a:off x="4816475" y="-26194"/>
              <a:ext cx="25400" cy="3175"/>
            </a:xfrm>
            <a:custGeom>
              <a:avLst/>
              <a:gdLst>
                <a:gd name="T0" fmla="*/ 0 w 8"/>
                <a:gd name="T1" fmla="*/ 1 h 1"/>
                <a:gd name="T2" fmla="*/ 8 w 8"/>
                <a:gd name="T3" fmla="*/ 1 h 1"/>
                <a:gd name="T4" fmla="*/ 8 w 8"/>
                <a:gd name="T5" fmla="*/ 0 h 1"/>
                <a:gd name="T6" fmla="*/ 0 w 8"/>
                <a:gd name="T7" fmla="*/ 0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8" y="1"/>
                    <a:pt x="8" y="1"/>
                    <a:pt x="8" y="1"/>
                  </a:cubicBezTo>
                  <a:cubicBezTo>
                    <a:pt x="8" y="1"/>
                    <a:pt x="8" y="1"/>
                    <a:pt x="8"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5" name="Freeform 53">
              <a:extLst>
                <a:ext uri="{FF2B5EF4-FFF2-40B4-BE49-F238E27FC236}">
                  <a16:creationId xmlns:a16="http://schemas.microsoft.com/office/drawing/2014/main" id="{FCEFA66D-B025-B6A9-407B-1B12BAB3E945}"/>
                </a:ext>
              </a:extLst>
            </p:cNvPr>
            <p:cNvSpPr>
              <a:spLocks/>
            </p:cNvSpPr>
            <p:nvPr/>
          </p:nvSpPr>
          <p:spPr bwMode="auto">
            <a:xfrm>
              <a:off x="215900" y="-23019"/>
              <a:ext cx="4667250" cy="2782888"/>
            </a:xfrm>
            <a:custGeom>
              <a:avLst/>
              <a:gdLst>
                <a:gd name="T0" fmla="*/ 1462 w 1470"/>
                <a:gd name="T1" fmla="*/ 140 h 876"/>
                <a:gd name="T2" fmla="*/ 735 w 1470"/>
                <a:gd name="T3" fmla="*/ 868 h 876"/>
                <a:gd name="T4" fmla="*/ 7 w 1470"/>
                <a:gd name="T5" fmla="*/ 140 h 876"/>
                <a:gd name="T6" fmla="*/ 21 w 1470"/>
                <a:gd name="T7" fmla="*/ 0 h 876"/>
                <a:gd name="T8" fmla="*/ 13 w 1470"/>
                <a:gd name="T9" fmla="*/ 0 h 876"/>
                <a:gd name="T10" fmla="*/ 0 w 1470"/>
                <a:gd name="T11" fmla="*/ 140 h 876"/>
                <a:gd name="T12" fmla="*/ 735 w 1470"/>
                <a:gd name="T13" fmla="*/ 876 h 876"/>
                <a:gd name="T14" fmla="*/ 1470 w 1470"/>
                <a:gd name="T15" fmla="*/ 140 h 876"/>
                <a:gd name="T16" fmla="*/ 1457 w 1470"/>
                <a:gd name="T17" fmla="*/ 0 h 876"/>
                <a:gd name="T18" fmla="*/ 1449 w 1470"/>
                <a:gd name="T19" fmla="*/ 0 h 876"/>
                <a:gd name="T20" fmla="*/ 1462 w 1470"/>
                <a:gd name="T21" fmla="*/ 14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0" h="876">
                  <a:moveTo>
                    <a:pt x="1462" y="140"/>
                  </a:moveTo>
                  <a:cubicBezTo>
                    <a:pt x="1462" y="541"/>
                    <a:pt x="1136" y="868"/>
                    <a:pt x="735" y="868"/>
                  </a:cubicBezTo>
                  <a:cubicBezTo>
                    <a:pt x="334" y="868"/>
                    <a:pt x="7" y="541"/>
                    <a:pt x="7" y="140"/>
                  </a:cubicBezTo>
                  <a:cubicBezTo>
                    <a:pt x="7" y="92"/>
                    <a:pt x="12" y="45"/>
                    <a:pt x="21" y="0"/>
                  </a:cubicBezTo>
                  <a:cubicBezTo>
                    <a:pt x="13" y="0"/>
                    <a:pt x="13" y="0"/>
                    <a:pt x="13" y="0"/>
                  </a:cubicBezTo>
                  <a:cubicBezTo>
                    <a:pt x="4" y="45"/>
                    <a:pt x="0" y="92"/>
                    <a:pt x="0" y="140"/>
                  </a:cubicBezTo>
                  <a:cubicBezTo>
                    <a:pt x="0" y="546"/>
                    <a:pt x="329" y="876"/>
                    <a:pt x="735" y="876"/>
                  </a:cubicBezTo>
                  <a:cubicBezTo>
                    <a:pt x="1140" y="876"/>
                    <a:pt x="1470" y="546"/>
                    <a:pt x="1470" y="140"/>
                  </a:cubicBezTo>
                  <a:cubicBezTo>
                    <a:pt x="1470" y="92"/>
                    <a:pt x="1466" y="45"/>
                    <a:pt x="1457" y="0"/>
                  </a:cubicBezTo>
                  <a:cubicBezTo>
                    <a:pt x="1449" y="0"/>
                    <a:pt x="1449" y="0"/>
                    <a:pt x="1449" y="0"/>
                  </a:cubicBezTo>
                  <a:cubicBezTo>
                    <a:pt x="1458" y="45"/>
                    <a:pt x="1462" y="92"/>
                    <a:pt x="1462"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7" name="Freeform 54">
              <a:extLst>
                <a:ext uri="{FF2B5EF4-FFF2-40B4-BE49-F238E27FC236}">
                  <a16:creationId xmlns:a16="http://schemas.microsoft.com/office/drawing/2014/main" id="{8EC66BD3-AD37-22EA-B50B-101D679CCBFB}"/>
                </a:ext>
              </a:extLst>
            </p:cNvPr>
            <p:cNvSpPr>
              <a:spLocks/>
            </p:cNvSpPr>
            <p:nvPr/>
          </p:nvSpPr>
          <p:spPr bwMode="auto">
            <a:xfrm>
              <a:off x="4638675" y="-26194"/>
              <a:ext cx="25400" cy="3175"/>
            </a:xfrm>
            <a:custGeom>
              <a:avLst/>
              <a:gdLst>
                <a:gd name="T0" fmla="*/ 0 w 8"/>
                <a:gd name="T1" fmla="*/ 0 h 1"/>
                <a:gd name="T2" fmla="*/ 0 w 8"/>
                <a:gd name="T3" fmla="*/ 1 h 1"/>
                <a:gd name="T4" fmla="*/ 8 w 8"/>
                <a:gd name="T5" fmla="*/ 1 h 1"/>
                <a:gd name="T6" fmla="*/ 8 w 8"/>
                <a:gd name="T7" fmla="*/ 0 h 1"/>
                <a:gd name="T8" fmla="*/ 0 w 8"/>
                <a:gd name="T9" fmla="*/ 0 h 1"/>
              </a:gdLst>
              <a:ahLst/>
              <a:cxnLst>
                <a:cxn ang="0">
                  <a:pos x="T0" y="T1"/>
                </a:cxn>
                <a:cxn ang="0">
                  <a:pos x="T2" y="T3"/>
                </a:cxn>
                <a:cxn ang="0">
                  <a:pos x="T4" y="T5"/>
                </a:cxn>
                <a:cxn ang="0">
                  <a:pos x="T6" y="T7"/>
                </a:cxn>
                <a:cxn ang="0">
                  <a:pos x="T8" y="T9"/>
                </a:cxn>
              </a:cxnLst>
              <a:rect l="0" t="0" r="r" b="b"/>
              <a:pathLst>
                <a:path w="8" h="1">
                  <a:moveTo>
                    <a:pt x="0" y="0"/>
                  </a:moveTo>
                  <a:cubicBezTo>
                    <a:pt x="0" y="1"/>
                    <a:pt x="0" y="1"/>
                    <a:pt x="0" y="1"/>
                  </a:cubicBezTo>
                  <a:cubicBezTo>
                    <a:pt x="8" y="1"/>
                    <a:pt x="8" y="1"/>
                    <a:pt x="8" y="1"/>
                  </a:cubicBezTo>
                  <a:cubicBezTo>
                    <a:pt x="8" y="1"/>
                    <a:pt x="8" y="1"/>
                    <a:pt x="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8" name="Freeform 55">
              <a:extLst>
                <a:ext uri="{FF2B5EF4-FFF2-40B4-BE49-F238E27FC236}">
                  <a16:creationId xmlns:a16="http://schemas.microsoft.com/office/drawing/2014/main" id="{7D0C35B7-4025-54BE-7023-0B3DAF7B1CB0}"/>
                </a:ext>
              </a:extLst>
            </p:cNvPr>
            <p:cNvSpPr>
              <a:spLocks/>
            </p:cNvSpPr>
            <p:nvPr/>
          </p:nvSpPr>
          <p:spPr bwMode="auto">
            <a:xfrm>
              <a:off x="434975" y="-26194"/>
              <a:ext cx="25400" cy="3175"/>
            </a:xfrm>
            <a:custGeom>
              <a:avLst/>
              <a:gdLst>
                <a:gd name="T0" fmla="*/ 8 w 8"/>
                <a:gd name="T1" fmla="*/ 0 h 1"/>
                <a:gd name="T2" fmla="*/ 0 w 8"/>
                <a:gd name="T3" fmla="*/ 0 h 1"/>
                <a:gd name="T4" fmla="*/ 0 w 8"/>
                <a:gd name="T5" fmla="*/ 1 h 1"/>
                <a:gd name="T6" fmla="*/ 8 w 8"/>
                <a:gd name="T7" fmla="*/ 1 h 1"/>
                <a:gd name="T8" fmla="*/ 8 w 8"/>
                <a:gd name="T9" fmla="*/ 0 h 1"/>
              </a:gdLst>
              <a:ahLst/>
              <a:cxnLst>
                <a:cxn ang="0">
                  <a:pos x="T0" y="T1"/>
                </a:cxn>
                <a:cxn ang="0">
                  <a:pos x="T2" y="T3"/>
                </a:cxn>
                <a:cxn ang="0">
                  <a:pos x="T4" y="T5"/>
                </a:cxn>
                <a:cxn ang="0">
                  <a:pos x="T6" y="T7"/>
                </a:cxn>
                <a:cxn ang="0">
                  <a:pos x="T8" y="T9"/>
                </a:cxn>
              </a:cxnLst>
              <a:rect l="0" t="0" r="r" b="b"/>
              <a:pathLst>
                <a:path w="8" h="1">
                  <a:moveTo>
                    <a:pt x="8" y="0"/>
                  </a:moveTo>
                  <a:cubicBezTo>
                    <a:pt x="0" y="0"/>
                    <a:pt x="0" y="0"/>
                    <a:pt x="0" y="0"/>
                  </a:cubicBezTo>
                  <a:cubicBezTo>
                    <a:pt x="0" y="1"/>
                    <a:pt x="0" y="1"/>
                    <a:pt x="0" y="1"/>
                  </a:cubicBezTo>
                  <a:cubicBezTo>
                    <a:pt x="8" y="1"/>
                    <a:pt x="8" y="1"/>
                    <a:pt x="8" y="1"/>
                  </a:cubicBezTo>
                  <a:cubicBezTo>
                    <a:pt x="8" y="1"/>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19" name="Freeform 56">
              <a:extLst>
                <a:ext uri="{FF2B5EF4-FFF2-40B4-BE49-F238E27FC236}">
                  <a16:creationId xmlns:a16="http://schemas.microsoft.com/office/drawing/2014/main" id="{6F8BB0D4-CE48-D0A0-2E4B-E74684872A16}"/>
                </a:ext>
              </a:extLst>
            </p:cNvPr>
            <p:cNvSpPr>
              <a:spLocks/>
            </p:cNvSpPr>
            <p:nvPr/>
          </p:nvSpPr>
          <p:spPr bwMode="auto">
            <a:xfrm>
              <a:off x="387350" y="-23019"/>
              <a:ext cx="4321175" cy="2608263"/>
            </a:xfrm>
            <a:custGeom>
              <a:avLst/>
              <a:gdLst>
                <a:gd name="T0" fmla="*/ 1353 w 1361"/>
                <a:gd name="T1" fmla="*/ 140 h 821"/>
                <a:gd name="T2" fmla="*/ 681 w 1361"/>
                <a:gd name="T3" fmla="*/ 813 h 821"/>
                <a:gd name="T4" fmla="*/ 8 w 1361"/>
                <a:gd name="T5" fmla="*/ 140 h 821"/>
                <a:gd name="T6" fmla="*/ 23 w 1361"/>
                <a:gd name="T7" fmla="*/ 0 h 821"/>
                <a:gd name="T8" fmla="*/ 15 w 1361"/>
                <a:gd name="T9" fmla="*/ 0 h 821"/>
                <a:gd name="T10" fmla="*/ 0 w 1361"/>
                <a:gd name="T11" fmla="*/ 140 h 821"/>
                <a:gd name="T12" fmla="*/ 681 w 1361"/>
                <a:gd name="T13" fmla="*/ 821 h 821"/>
                <a:gd name="T14" fmla="*/ 1361 w 1361"/>
                <a:gd name="T15" fmla="*/ 140 h 821"/>
                <a:gd name="T16" fmla="*/ 1347 w 1361"/>
                <a:gd name="T17" fmla="*/ 0 h 821"/>
                <a:gd name="T18" fmla="*/ 1339 w 1361"/>
                <a:gd name="T19" fmla="*/ 0 h 821"/>
                <a:gd name="T20" fmla="*/ 1353 w 1361"/>
                <a:gd name="T21" fmla="*/ 14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1" h="821">
                  <a:moveTo>
                    <a:pt x="1353" y="140"/>
                  </a:moveTo>
                  <a:cubicBezTo>
                    <a:pt x="1353" y="511"/>
                    <a:pt x="1052" y="813"/>
                    <a:pt x="681" y="813"/>
                  </a:cubicBezTo>
                  <a:cubicBezTo>
                    <a:pt x="310" y="813"/>
                    <a:pt x="8" y="511"/>
                    <a:pt x="8" y="140"/>
                  </a:cubicBezTo>
                  <a:cubicBezTo>
                    <a:pt x="8" y="92"/>
                    <a:pt x="13" y="45"/>
                    <a:pt x="23" y="0"/>
                  </a:cubicBezTo>
                  <a:cubicBezTo>
                    <a:pt x="15" y="0"/>
                    <a:pt x="15" y="0"/>
                    <a:pt x="15" y="0"/>
                  </a:cubicBezTo>
                  <a:cubicBezTo>
                    <a:pt x="5" y="45"/>
                    <a:pt x="0" y="92"/>
                    <a:pt x="0" y="140"/>
                  </a:cubicBezTo>
                  <a:cubicBezTo>
                    <a:pt x="0" y="515"/>
                    <a:pt x="306" y="821"/>
                    <a:pt x="681" y="821"/>
                  </a:cubicBezTo>
                  <a:cubicBezTo>
                    <a:pt x="1056" y="821"/>
                    <a:pt x="1361" y="515"/>
                    <a:pt x="1361" y="140"/>
                  </a:cubicBezTo>
                  <a:cubicBezTo>
                    <a:pt x="1361" y="92"/>
                    <a:pt x="1356" y="45"/>
                    <a:pt x="1347" y="0"/>
                  </a:cubicBezTo>
                  <a:cubicBezTo>
                    <a:pt x="1339" y="0"/>
                    <a:pt x="1339" y="0"/>
                    <a:pt x="1339" y="0"/>
                  </a:cubicBezTo>
                  <a:cubicBezTo>
                    <a:pt x="1348" y="45"/>
                    <a:pt x="1353" y="92"/>
                    <a:pt x="135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1" name="Freeform 57">
              <a:extLst>
                <a:ext uri="{FF2B5EF4-FFF2-40B4-BE49-F238E27FC236}">
                  <a16:creationId xmlns:a16="http://schemas.microsoft.com/office/drawing/2014/main" id="{E40D3B89-71CF-7B96-9CD7-C4AAE9019A5F}"/>
                </a:ext>
              </a:extLst>
            </p:cNvPr>
            <p:cNvSpPr>
              <a:spLocks/>
            </p:cNvSpPr>
            <p:nvPr/>
          </p:nvSpPr>
          <p:spPr bwMode="auto">
            <a:xfrm>
              <a:off x="4483100" y="-26194"/>
              <a:ext cx="25400" cy="3175"/>
            </a:xfrm>
            <a:custGeom>
              <a:avLst/>
              <a:gdLst>
                <a:gd name="T0" fmla="*/ 0 w 8"/>
                <a:gd name="T1" fmla="*/ 1 h 1"/>
                <a:gd name="T2" fmla="*/ 8 w 8"/>
                <a:gd name="T3" fmla="*/ 1 h 1"/>
                <a:gd name="T4" fmla="*/ 8 w 8"/>
                <a:gd name="T5" fmla="*/ 0 h 1"/>
                <a:gd name="T6" fmla="*/ 0 w 8"/>
                <a:gd name="T7" fmla="*/ 0 h 1"/>
                <a:gd name="T8" fmla="*/ 0 w 8"/>
                <a:gd name="T9" fmla="*/ 1 h 1"/>
              </a:gdLst>
              <a:ahLst/>
              <a:cxnLst>
                <a:cxn ang="0">
                  <a:pos x="T0" y="T1"/>
                </a:cxn>
                <a:cxn ang="0">
                  <a:pos x="T2" y="T3"/>
                </a:cxn>
                <a:cxn ang="0">
                  <a:pos x="T4" y="T5"/>
                </a:cxn>
                <a:cxn ang="0">
                  <a:pos x="T6" y="T7"/>
                </a:cxn>
                <a:cxn ang="0">
                  <a:pos x="T8" y="T9"/>
                </a:cxn>
              </a:cxnLst>
              <a:rect l="0" t="0" r="r" b="b"/>
              <a:pathLst>
                <a:path w="8" h="1">
                  <a:moveTo>
                    <a:pt x="0" y="1"/>
                  </a:moveTo>
                  <a:cubicBezTo>
                    <a:pt x="8" y="1"/>
                    <a:pt x="8" y="1"/>
                    <a:pt x="8" y="1"/>
                  </a:cubicBezTo>
                  <a:cubicBezTo>
                    <a:pt x="8" y="1"/>
                    <a:pt x="8" y="1"/>
                    <a:pt x="8" y="0"/>
                  </a:cubicBezTo>
                  <a:cubicBezTo>
                    <a:pt x="0" y="0"/>
                    <a:pt x="0" y="0"/>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2" name="Freeform 58">
              <a:extLst>
                <a:ext uri="{FF2B5EF4-FFF2-40B4-BE49-F238E27FC236}">
                  <a16:creationId xmlns:a16="http://schemas.microsoft.com/office/drawing/2014/main" id="{DAED9419-F773-882D-D55E-4D339BB6B4E9}"/>
                </a:ext>
              </a:extLst>
            </p:cNvPr>
            <p:cNvSpPr>
              <a:spLocks/>
            </p:cNvSpPr>
            <p:nvPr/>
          </p:nvSpPr>
          <p:spPr bwMode="auto">
            <a:xfrm>
              <a:off x="590550" y="-26194"/>
              <a:ext cx="25400" cy="3175"/>
            </a:xfrm>
            <a:custGeom>
              <a:avLst/>
              <a:gdLst>
                <a:gd name="T0" fmla="*/ 8 w 8"/>
                <a:gd name="T1" fmla="*/ 1 h 1"/>
                <a:gd name="T2" fmla="*/ 8 w 8"/>
                <a:gd name="T3" fmla="*/ 0 h 1"/>
                <a:gd name="T4" fmla="*/ 0 w 8"/>
                <a:gd name="T5" fmla="*/ 0 h 1"/>
                <a:gd name="T6" fmla="*/ 0 w 8"/>
                <a:gd name="T7" fmla="*/ 1 h 1"/>
                <a:gd name="T8" fmla="*/ 8 w 8"/>
                <a:gd name="T9" fmla="*/ 1 h 1"/>
              </a:gdLst>
              <a:ahLst/>
              <a:cxnLst>
                <a:cxn ang="0">
                  <a:pos x="T0" y="T1"/>
                </a:cxn>
                <a:cxn ang="0">
                  <a:pos x="T2" y="T3"/>
                </a:cxn>
                <a:cxn ang="0">
                  <a:pos x="T4" y="T5"/>
                </a:cxn>
                <a:cxn ang="0">
                  <a:pos x="T6" y="T7"/>
                </a:cxn>
                <a:cxn ang="0">
                  <a:pos x="T8" y="T9"/>
                </a:cxn>
              </a:cxnLst>
              <a:rect l="0" t="0" r="r" b="b"/>
              <a:pathLst>
                <a:path w="8" h="1">
                  <a:moveTo>
                    <a:pt x="8" y="1"/>
                  </a:moveTo>
                  <a:cubicBezTo>
                    <a:pt x="8" y="1"/>
                    <a:pt x="8" y="1"/>
                    <a:pt x="8" y="0"/>
                  </a:cubicBezTo>
                  <a:cubicBezTo>
                    <a:pt x="0" y="0"/>
                    <a:pt x="0" y="0"/>
                    <a:pt x="0" y="0"/>
                  </a:cubicBezTo>
                  <a:cubicBezTo>
                    <a:pt x="0" y="1"/>
                    <a:pt x="0" y="1"/>
                    <a:pt x="0" y="1"/>
                  </a:cubicBezTo>
                  <a:lnTo>
                    <a:pt x="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4" name="Freeform 59">
              <a:extLst>
                <a:ext uri="{FF2B5EF4-FFF2-40B4-BE49-F238E27FC236}">
                  <a16:creationId xmlns:a16="http://schemas.microsoft.com/office/drawing/2014/main" id="{80783427-8037-61CA-4878-EEAD76EE1406}"/>
                </a:ext>
              </a:extLst>
            </p:cNvPr>
            <p:cNvSpPr>
              <a:spLocks/>
            </p:cNvSpPr>
            <p:nvPr/>
          </p:nvSpPr>
          <p:spPr bwMode="auto">
            <a:xfrm>
              <a:off x="539750" y="-23019"/>
              <a:ext cx="4019550" cy="2455863"/>
            </a:xfrm>
            <a:custGeom>
              <a:avLst/>
              <a:gdLst>
                <a:gd name="T0" fmla="*/ 1258 w 1266"/>
                <a:gd name="T1" fmla="*/ 140 h 773"/>
                <a:gd name="T2" fmla="*/ 633 w 1266"/>
                <a:gd name="T3" fmla="*/ 765 h 773"/>
                <a:gd name="T4" fmla="*/ 8 w 1266"/>
                <a:gd name="T5" fmla="*/ 140 h 773"/>
                <a:gd name="T6" fmla="*/ 24 w 1266"/>
                <a:gd name="T7" fmla="*/ 0 h 773"/>
                <a:gd name="T8" fmla="*/ 16 w 1266"/>
                <a:gd name="T9" fmla="*/ 0 h 773"/>
                <a:gd name="T10" fmla="*/ 0 w 1266"/>
                <a:gd name="T11" fmla="*/ 140 h 773"/>
                <a:gd name="T12" fmla="*/ 633 w 1266"/>
                <a:gd name="T13" fmla="*/ 773 h 773"/>
                <a:gd name="T14" fmla="*/ 1266 w 1266"/>
                <a:gd name="T15" fmla="*/ 140 h 773"/>
                <a:gd name="T16" fmla="*/ 1250 w 1266"/>
                <a:gd name="T17" fmla="*/ 0 h 773"/>
                <a:gd name="T18" fmla="*/ 1242 w 1266"/>
                <a:gd name="T19" fmla="*/ 0 h 773"/>
                <a:gd name="T20" fmla="*/ 1258 w 1266"/>
                <a:gd name="T21" fmla="*/ 14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6" h="773">
                  <a:moveTo>
                    <a:pt x="1258" y="140"/>
                  </a:moveTo>
                  <a:cubicBezTo>
                    <a:pt x="1258" y="485"/>
                    <a:pt x="977" y="765"/>
                    <a:pt x="633" y="765"/>
                  </a:cubicBezTo>
                  <a:cubicBezTo>
                    <a:pt x="288" y="765"/>
                    <a:pt x="8" y="485"/>
                    <a:pt x="8" y="140"/>
                  </a:cubicBezTo>
                  <a:cubicBezTo>
                    <a:pt x="8" y="92"/>
                    <a:pt x="14" y="45"/>
                    <a:pt x="24" y="0"/>
                  </a:cubicBezTo>
                  <a:cubicBezTo>
                    <a:pt x="16" y="0"/>
                    <a:pt x="16" y="0"/>
                    <a:pt x="16" y="0"/>
                  </a:cubicBezTo>
                  <a:cubicBezTo>
                    <a:pt x="5" y="45"/>
                    <a:pt x="0" y="92"/>
                    <a:pt x="0" y="140"/>
                  </a:cubicBezTo>
                  <a:cubicBezTo>
                    <a:pt x="0" y="489"/>
                    <a:pt x="284" y="773"/>
                    <a:pt x="633" y="773"/>
                  </a:cubicBezTo>
                  <a:cubicBezTo>
                    <a:pt x="982" y="773"/>
                    <a:pt x="1266" y="489"/>
                    <a:pt x="1266" y="140"/>
                  </a:cubicBezTo>
                  <a:cubicBezTo>
                    <a:pt x="1266" y="92"/>
                    <a:pt x="1260" y="45"/>
                    <a:pt x="1250" y="0"/>
                  </a:cubicBezTo>
                  <a:cubicBezTo>
                    <a:pt x="1242" y="0"/>
                    <a:pt x="1242" y="0"/>
                    <a:pt x="1242" y="0"/>
                  </a:cubicBezTo>
                  <a:cubicBezTo>
                    <a:pt x="1252" y="45"/>
                    <a:pt x="1258" y="92"/>
                    <a:pt x="1258"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grpSp>
      <p:grpSp>
        <p:nvGrpSpPr>
          <p:cNvPr id="25" name="Group 24">
            <a:extLst>
              <a:ext uri="{FF2B5EF4-FFF2-40B4-BE49-F238E27FC236}">
                <a16:creationId xmlns:a16="http://schemas.microsoft.com/office/drawing/2014/main" id="{DD267AFE-89B3-54E3-8735-57B66D6E000C}"/>
              </a:ext>
            </a:extLst>
          </p:cNvPr>
          <p:cNvGrpSpPr/>
          <p:nvPr/>
        </p:nvGrpSpPr>
        <p:grpSpPr>
          <a:xfrm>
            <a:off x="10544559" y="4908057"/>
            <a:ext cx="1497013" cy="1435100"/>
            <a:chOff x="688975" y="-5719961"/>
            <a:chExt cx="1497013" cy="1435100"/>
          </a:xfrm>
          <a:solidFill>
            <a:schemeClr val="tx1">
              <a:lumMod val="75000"/>
              <a:lumOff val="25000"/>
              <a:alpha val="5000"/>
            </a:schemeClr>
          </a:solidFill>
        </p:grpSpPr>
        <p:sp>
          <p:nvSpPr>
            <p:cNvPr id="26" name="Freeform 22">
              <a:extLst>
                <a:ext uri="{FF2B5EF4-FFF2-40B4-BE49-F238E27FC236}">
                  <a16:creationId xmlns:a16="http://schemas.microsoft.com/office/drawing/2014/main" id="{B4980E81-6AF5-5C20-4115-FA1D4EC9F1D1}"/>
                </a:ext>
              </a:extLst>
            </p:cNvPr>
            <p:cNvSpPr>
              <a:spLocks/>
            </p:cNvSpPr>
            <p:nvPr/>
          </p:nvSpPr>
          <p:spPr bwMode="auto">
            <a:xfrm>
              <a:off x="933450" y="-5583436"/>
              <a:ext cx="1008063" cy="60325"/>
            </a:xfrm>
            <a:custGeom>
              <a:avLst/>
              <a:gdLst>
                <a:gd name="T0" fmla="*/ 294 w 318"/>
                <a:gd name="T1" fmla="*/ 0 h 19"/>
                <a:gd name="T2" fmla="*/ 24 w 318"/>
                <a:gd name="T3" fmla="*/ 0 h 19"/>
                <a:gd name="T4" fmla="*/ 0 w 318"/>
                <a:gd name="T5" fmla="*/ 19 h 19"/>
                <a:gd name="T6" fmla="*/ 318 w 318"/>
                <a:gd name="T7" fmla="*/ 19 h 19"/>
                <a:gd name="T8" fmla="*/ 294 w 318"/>
                <a:gd name="T9" fmla="*/ 0 h 19"/>
              </a:gdLst>
              <a:ahLst/>
              <a:cxnLst>
                <a:cxn ang="0">
                  <a:pos x="T0" y="T1"/>
                </a:cxn>
                <a:cxn ang="0">
                  <a:pos x="T2" y="T3"/>
                </a:cxn>
                <a:cxn ang="0">
                  <a:pos x="T4" y="T5"/>
                </a:cxn>
                <a:cxn ang="0">
                  <a:pos x="T6" y="T7"/>
                </a:cxn>
                <a:cxn ang="0">
                  <a:pos x="T8" y="T9"/>
                </a:cxn>
              </a:cxnLst>
              <a:rect l="0" t="0" r="r" b="b"/>
              <a:pathLst>
                <a:path w="318" h="19">
                  <a:moveTo>
                    <a:pt x="294" y="0"/>
                  </a:moveTo>
                  <a:cubicBezTo>
                    <a:pt x="24" y="0"/>
                    <a:pt x="24" y="0"/>
                    <a:pt x="24" y="0"/>
                  </a:cubicBezTo>
                  <a:cubicBezTo>
                    <a:pt x="16" y="6"/>
                    <a:pt x="8" y="12"/>
                    <a:pt x="0" y="19"/>
                  </a:cubicBezTo>
                  <a:cubicBezTo>
                    <a:pt x="318" y="19"/>
                    <a:pt x="318" y="19"/>
                    <a:pt x="318" y="19"/>
                  </a:cubicBezTo>
                  <a:cubicBezTo>
                    <a:pt x="310" y="12"/>
                    <a:pt x="302" y="6"/>
                    <a:pt x="294"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7" name="Freeform 23">
              <a:extLst>
                <a:ext uri="{FF2B5EF4-FFF2-40B4-BE49-F238E27FC236}">
                  <a16:creationId xmlns:a16="http://schemas.microsoft.com/office/drawing/2014/main" id="{255D902F-C2B9-7306-67F4-62748DFB562C}"/>
                </a:ext>
              </a:extLst>
            </p:cNvPr>
            <p:cNvSpPr>
              <a:spLocks/>
            </p:cNvSpPr>
            <p:nvPr/>
          </p:nvSpPr>
          <p:spPr bwMode="auto">
            <a:xfrm>
              <a:off x="1149350" y="-5719961"/>
              <a:ext cx="576263" cy="57150"/>
            </a:xfrm>
            <a:custGeom>
              <a:avLst/>
              <a:gdLst>
                <a:gd name="T0" fmla="*/ 91 w 182"/>
                <a:gd name="T1" fmla="*/ 0 h 18"/>
                <a:gd name="T2" fmla="*/ 0 w 182"/>
                <a:gd name="T3" fmla="*/ 18 h 18"/>
                <a:gd name="T4" fmla="*/ 182 w 182"/>
                <a:gd name="T5" fmla="*/ 18 h 18"/>
                <a:gd name="T6" fmla="*/ 91 w 182"/>
                <a:gd name="T7" fmla="*/ 0 h 18"/>
              </a:gdLst>
              <a:ahLst/>
              <a:cxnLst>
                <a:cxn ang="0">
                  <a:pos x="T0" y="T1"/>
                </a:cxn>
                <a:cxn ang="0">
                  <a:pos x="T2" y="T3"/>
                </a:cxn>
                <a:cxn ang="0">
                  <a:pos x="T4" y="T5"/>
                </a:cxn>
                <a:cxn ang="0">
                  <a:pos x="T6" y="T7"/>
                </a:cxn>
              </a:cxnLst>
              <a:rect l="0" t="0" r="r" b="b"/>
              <a:pathLst>
                <a:path w="182" h="18">
                  <a:moveTo>
                    <a:pt x="91" y="0"/>
                  </a:moveTo>
                  <a:cubicBezTo>
                    <a:pt x="59" y="0"/>
                    <a:pt x="28" y="7"/>
                    <a:pt x="0" y="18"/>
                  </a:cubicBezTo>
                  <a:cubicBezTo>
                    <a:pt x="182" y="18"/>
                    <a:pt x="182" y="18"/>
                    <a:pt x="182" y="18"/>
                  </a:cubicBezTo>
                  <a:cubicBezTo>
                    <a:pt x="154" y="7"/>
                    <a:pt x="123" y="0"/>
                    <a:pt x="9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8" name="Freeform 24">
              <a:extLst>
                <a:ext uri="{FF2B5EF4-FFF2-40B4-BE49-F238E27FC236}">
                  <a16:creationId xmlns:a16="http://schemas.microsoft.com/office/drawing/2014/main" id="{B37DF4F3-598C-DA84-AE44-DCF1F6995239}"/>
                </a:ext>
              </a:extLst>
            </p:cNvPr>
            <p:cNvSpPr>
              <a:spLocks/>
            </p:cNvSpPr>
            <p:nvPr/>
          </p:nvSpPr>
          <p:spPr bwMode="auto">
            <a:xfrm>
              <a:off x="815975" y="-5446911"/>
              <a:ext cx="1243013" cy="60325"/>
            </a:xfrm>
            <a:custGeom>
              <a:avLst/>
              <a:gdLst>
                <a:gd name="T0" fmla="*/ 378 w 392"/>
                <a:gd name="T1" fmla="*/ 0 h 19"/>
                <a:gd name="T2" fmla="*/ 14 w 392"/>
                <a:gd name="T3" fmla="*/ 0 h 19"/>
                <a:gd name="T4" fmla="*/ 0 w 392"/>
                <a:gd name="T5" fmla="*/ 19 h 19"/>
                <a:gd name="T6" fmla="*/ 392 w 392"/>
                <a:gd name="T7" fmla="*/ 19 h 19"/>
                <a:gd name="T8" fmla="*/ 378 w 392"/>
                <a:gd name="T9" fmla="*/ 0 h 19"/>
              </a:gdLst>
              <a:ahLst/>
              <a:cxnLst>
                <a:cxn ang="0">
                  <a:pos x="T0" y="T1"/>
                </a:cxn>
                <a:cxn ang="0">
                  <a:pos x="T2" y="T3"/>
                </a:cxn>
                <a:cxn ang="0">
                  <a:pos x="T4" y="T5"/>
                </a:cxn>
                <a:cxn ang="0">
                  <a:pos x="T6" y="T7"/>
                </a:cxn>
                <a:cxn ang="0">
                  <a:pos x="T8" y="T9"/>
                </a:cxn>
              </a:cxnLst>
              <a:rect l="0" t="0" r="r" b="b"/>
              <a:pathLst>
                <a:path w="392" h="19">
                  <a:moveTo>
                    <a:pt x="378" y="0"/>
                  </a:moveTo>
                  <a:cubicBezTo>
                    <a:pt x="14" y="0"/>
                    <a:pt x="14" y="0"/>
                    <a:pt x="14" y="0"/>
                  </a:cubicBezTo>
                  <a:cubicBezTo>
                    <a:pt x="9" y="6"/>
                    <a:pt x="4" y="12"/>
                    <a:pt x="0" y="19"/>
                  </a:cubicBezTo>
                  <a:cubicBezTo>
                    <a:pt x="392" y="19"/>
                    <a:pt x="392" y="19"/>
                    <a:pt x="392" y="19"/>
                  </a:cubicBezTo>
                  <a:cubicBezTo>
                    <a:pt x="387" y="12"/>
                    <a:pt x="383" y="6"/>
                    <a:pt x="37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29" name="Freeform 25">
              <a:extLst>
                <a:ext uri="{FF2B5EF4-FFF2-40B4-BE49-F238E27FC236}">
                  <a16:creationId xmlns:a16="http://schemas.microsoft.com/office/drawing/2014/main" id="{F361F436-F07D-8351-8526-84DF1CC298A1}"/>
                </a:ext>
              </a:extLst>
            </p:cNvPr>
            <p:cNvSpPr>
              <a:spLocks/>
            </p:cNvSpPr>
            <p:nvPr/>
          </p:nvSpPr>
          <p:spPr bwMode="auto">
            <a:xfrm>
              <a:off x="742950" y="-5310386"/>
              <a:ext cx="1389063" cy="60325"/>
            </a:xfrm>
            <a:custGeom>
              <a:avLst/>
              <a:gdLst>
                <a:gd name="T0" fmla="*/ 429 w 438"/>
                <a:gd name="T1" fmla="*/ 0 h 19"/>
                <a:gd name="T2" fmla="*/ 9 w 438"/>
                <a:gd name="T3" fmla="*/ 0 h 19"/>
                <a:gd name="T4" fmla="*/ 0 w 438"/>
                <a:gd name="T5" fmla="*/ 19 h 19"/>
                <a:gd name="T6" fmla="*/ 438 w 438"/>
                <a:gd name="T7" fmla="*/ 19 h 19"/>
                <a:gd name="T8" fmla="*/ 429 w 438"/>
                <a:gd name="T9" fmla="*/ 0 h 19"/>
              </a:gdLst>
              <a:ahLst/>
              <a:cxnLst>
                <a:cxn ang="0">
                  <a:pos x="T0" y="T1"/>
                </a:cxn>
                <a:cxn ang="0">
                  <a:pos x="T2" y="T3"/>
                </a:cxn>
                <a:cxn ang="0">
                  <a:pos x="T4" y="T5"/>
                </a:cxn>
                <a:cxn ang="0">
                  <a:pos x="T6" y="T7"/>
                </a:cxn>
                <a:cxn ang="0">
                  <a:pos x="T8" y="T9"/>
                </a:cxn>
              </a:cxnLst>
              <a:rect l="0" t="0" r="r" b="b"/>
              <a:pathLst>
                <a:path w="438" h="19">
                  <a:moveTo>
                    <a:pt x="429" y="0"/>
                  </a:moveTo>
                  <a:cubicBezTo>
                    <a:pt x="9" y="0"/>
                    <a:pt x="9" y="0"/>
                    <a:pt x="9" y="0"/>
                  </a:cubicBezTo>
                  <a:cubicBezTo>
                    <a:pt x="5" y="7"/>
                    <a:pt x="3" y="13"/>
                    <a:pt x="0" y="19"/>
                  </a:cubicBezTo>
                  <a:cubicBezTo>
                    <a:pt x="438" y="19"/>
                    <a:pt x="438" y="19"/>
                    <a:pt x="438" y="19"/>
                  </a:cubicBezTo>
                  <a:cubicBezTo>
                    <a:pt x="435" y="13"/>
                    <a:pt x="432" y="7"/>
                    <a:pt x="42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0" name="Freeform 26">
              <a:extLst>
                <a:ext uri="{FF2B5EF4-FFF2-40B4-BE49-F238E27FC236}">
                  <a16:creationId xmlns:a16="http://schemas.microsoft.com/office/drawing/2014/main" id="{1B2C2865-98B2-E9D1-C140-B7CB04ED751A}"/>
                </a:ext>
              </a:extLst>
            </p:cNvPr>
            <p:cNvSpPr>
              <a:spLocks/>
            </p:cNvSpPr>
            <p:nvPr/>
          </p:nvSpPr>
          <p:spPr bwMode="auto">
            <a:xfrm>
              <a:off x="701675" y="-5170686"/>
              <a:ext cx="1468438" cy="60325"/>
            </a:xfrm>
            <a:custGeom>
              <a:avLst/>
              <a:gdLst>
                <a:gd name="T0" fmla="*/ 459 w 463"/>
                <a:gd name="T1" fmla="*/ 0 h 19"/>
                <a:gd name="T2" fmla="*/ 5 w 463"/>
                <a:gd name="T3" fmla="*/ 0 h 19"/>
                <a:gd name="T4" fmla="*/ 0 w 463"/>
                <a:gd name="T5" fmla="*/ 19 h 19"/>
                <a:gd name="T6" fmla="*/ 463 w 463"/>
                <a:gd name="T7" fmla="*/ 19 h 19"/>
                <a:gd name="T8" fmla="*/ 459 w 463"/>
                <a:gd name="T9" fmla="*/ 0 h 19"/>
              </a:gdLst>
              <a:ahLst/>
              <a:cxnLst>
                <a:cxn ang="0">
                  <a:pos x="T0" y="T1"/>
                </a:cxn>
                <a:cxn ang="0">
                  <a:pos x="T2" y="T3"/>
                </a:cxn>
                <a:cxn ang="0">
                  <a:pos x="T4" y="T5"/>
                </a:cxn>
                <a:cxn ang="0">
                  <a:pos x="T6" y="T7"/>
                </a:cxn>
                <a:cxn ang="0">
                  <a:pos x="T8" y="T9"/>
                </a:cxn>
              </a:cxnLst>
              <a:rect l="0" t="0" r="r" b="b"/>
              <a:pathLst>
                <a:path w="463" h="19">
                  <a:moveTo>
                    <a:pt x="459" y="0"/>
                  </a:moveTo>
                  <a:cubicBezTo>
                    <a:pt x="5" y="0"/>
                    <a:pt x="5" y="0"/>
                    <a:pt x="5" y="0"/>
                  </a:cubicBezTo>
                  <a:cubicBezTo>
                    <a:pt x="3" y="6"/>
                    <a:pt x="2" y="12"/>
                    <a:pt x="0" y="19"/>
                  </a:cubicBezTo>
                  <a:cubicBezTo>
                    <a:pt x="463" y="19"/>
                    <a:pt x="463" y="19"/>
                    <a:pt x="463" y="19"/>
                  </a:cubicBezTo>
                  <a:cubicBezTo>
                    <a:pt x="462" y="12"/>
                    <a:pt x="461" y="6"/>
                    <a:pt x="45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1" name="Freeform 27">
              <a:extLst>
                <a:ext uri="{FF2B5EF4-FFF2-40B4-BE49-F238E27FC236}">
                  <a16:creationId xmlns:a16="http://schemas.microsoft.com/office/drawing/2014/main" id="{C99BEB5E-B8AE-5CA6-2BEA-B26EF229034F}"/>
                </a:ext>
              </a:extLst>
            </p:cNvPr>
            <p:cNvSpPr>
              <a:spLocks/>
            </p:cNvSpPr>
            <p:nvPr/>
          </p:nvSpPr>
          <p:spPr bwMode="auto">
            <a:xfrm>
              <a:off x="688975" y="-5034161"/>
              <a:ext cx="1497013" cy="60325"/>
            </a:xfrm>
            <a:custGeom>
              <a:avLst/>
              <a:gdLst>
                <a:gd name="T0" fmla="*/ 471 w 472"/>
                <a:gd name="T1" fmla="*/ 0 h 19"/>
                <a:gd name="T2" fmla="*/ 1 w 472"/>
                <a:gd name="T3" fmla="*/ 0 h 19"/>
                <a:gd name="T4" fmla="*/ 0 w 472"/>
                <a:gd name="T5" fmla="*/ 19 h 19"/>
                <a:gd name="T6" fmla="*/ 472 w 472"/>
                <a:gd name="T7" fmla="*/ 19 h 19"/>
                <a:gd name="T8" fmla="*/ 471 w 472"/>
                <a:gd name="T9" fmla="*/ 0 h 19"/>
              </a:gdLst>
              <a:ahLst/>
              <a:cxnLst>
                <a:cxn ang="0">
                  <a:pos x="T0" y="T1"/>
                </a:cxn>
                <a:cxn ang="0">
                  <a:pos x="T2" y="T3"/>
                </a:cxn>
                <a:cxn ang="0">
                  <a:pos x="T4" y="T5"/>
                </a:cxn>
                <a:cxn ang="0">
                  <a:pos x="T6" y="T7"/>
                </a:cxn>
                <a:cxn ang="0">
                  <a:pos x="T8" y="T9"/>
                </a:cxn>
              </a:cxnLst>
              <a:rect l="0" t="0" r="r" b="b"/>
              <a:pathLst>
                <a:path w="472" h="19">
                  <a:moveTo>
                    <a:pt x="471" y="0"/>
                  </a:moveTo>
                  <a:cubicBezTo>
                    <a:pt x="1" y="0"/>
                    <a:pt x="1" y="0"/>
                    <a:pt x="1" y="0"/>
                  </a:cubicBezTo>
                  <a:cubicBezTo>
                    <a:pt x="1" y="6"/>
                    <a:pt x="0" y="13"/>
                    <a:pt x="0" y="19"/>
                  </a:cubicBezTo>
                  <a:cubicBezTo>
                    <a:pt x="472" y="19"/>
                    <a:pt x="472" y="19"/>
                    <a:pt x="472" y="19"/>
                  </a:cubicBezTo>
                  <a:cubicBezTo>
                    <a:pt x="471" y="13"/>
                    <a:pt x="471" y="6"/>
                    <a:pt x="471"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2" name="Freeform 28">
              <a:extLst>
                <a:ext uri="{FF2B5EF4-FFF2-40B4-BE49-F238E27FC236}">
                  <a16:creationId xmlns:a16="http://schemas.microsoft.com/office/drawing/2014/main" id="{A42C7FA2-7DA7-313E-A04F-931EC5B7B3B8}"/>
                </a:ext>
              </a:extLst>
            </p:cNvPr>
            <p:cNvSpPr>
              <a:spLocks/>
            </p:cNvSpPr>
            <p:nvPr/>
          </p:nvSpPr>
          <p:spPr bwMode="auto">
            <a:xfrm>
              <a:off x="692150" y="-4897636"/>
              <a:ext cx="1487488" cy="60325"/>
            </a:xfrm>
            <a:custGeom>
              <a:avLst/>
              <a:gdLst>
                <a:gd name="T0" fmla="*/ 469 w 469"/>
                <a:gd name="T1" fmla="*/ 0 h 19"/>
                <a:gd name="T2" fmla="*/ 0 w 469"/>
                <a:gd name="T3" fmla="*/ 0 h 19"/>
                <a:gd name="T4" fmla="*/ 3 w 469"/>
                <a:gd name="T5" fmla="*/ 19 h 19"/>
                <a:gd name="T6" fmla="*/ 467 w 469"/>
                <a:gd name="T7" fmla="*/ 19 h 19"/>
                <a:gd name="T8" fmla="*/ 469 w 469"/>
                <a:gd name="T9" fmla="*/ 0 h 19"/>
              </a:gdLst>
              <a:ahLst/>
              <a:cxnLst>
                <a:cxn ang="0">
                  <a:pos x="T0" y="T1"/>
                </a:cxn>
                <a:cxn ang="0">
                  <a:pos x="T2" y="T3"/>
                </a:cxn>
                <a:cxn ang="0">
                  <a:pos x="T4" y="T5"/>
                </a:cxn>
                <a:cxn ang="0">
                  <a:pos x="T6" y="T7"/>
                </a:cxn>
                <a:cxn ang="0">
                  <a:pos x="T8" y="T9"/>
                </a:cxn>
              </a:cxnLst>
              <a:rect l="0" t="0" r="r" b="b"/>
              <a:pathLst>
                <a:path w="469" h="19">
                  <a:moveTo>
                    <a:pt x="469" y="0"/>
                  </a:moveTo>
                  <a:cubicBezTo>
                    <a:pt x="0" y="0"/>
                    <a:pt x="0" y="0"/>
                    <a:pt x="0" y="0"/>
                  </a:cubicBezTo>
                  <a:cubicBezTo>
                    <a:pt x="1" y="7"/>
                    <a:pt x="2" y="13"/>
                    <a:pt x="3" y="19"/>
                  </a:cubicBezTo>
                  <a:cubicBezTo>
                    <a:pt x="467" y="19"/>
                    <a:pt x="467" y="19"/>
                    <a:pt x="467" y="19"/>
                  </a:cubicBezTo>
                  <a:cubicBezTo>
                    <a:pt x="468" y="13"/>
                    <a:pt x="469" y="7"/>
                    <a:pt x="46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4" name="Freeform 29">
              <a:extLst>
                <a:ext uri="{FF2B5EF4-FFF2-40B4-BE49-F238E27FC236}">
                  <a16:creationId xmlns:a16="http://schemas.microsoft.com/office/drawing/2014/main" id="{C9D690B7-3F9D-8DE1-5BEE-5C42A96C42BD}"/>
                </a:ext>
              </a:extLst>
            </p:cNvPr>
            <p:cNvSpPr>
              <a:spLocks/>
            </p:cNvSpPr>
            <p:nvPr/>
          </p:nvSpPr>
          <p:spPr bwMode="auto">
            <a:xfrm>
              <a:off x="720725" y="-4757936"/>
              <a:ext cx="1433513" cy="60325"/>
            </a:xfrm>
            <a:custGeom>
              <a:avLst/>
              <a:gdLst>
                <a:gd name="T0" fmla="*/ 452 w 452"/>
                <a:gd name="T1" fmla="*/ 0 h 19"/>
                <a:gd name="T2" fmla="*/ 0 w 452"/>
                <a:gd name="T3" fmla="*/ 0 h 19"/>
                <a:gd name="T4" fmla="*/ 6 w 452"/>
                <a:gd name="T5" fmla="*/ 19 h 19"/>
                <a:gd name="T6" fmla="*/ 445 w 452"/>
                <a:gd name="T7" fmla="*/ 19 h 19"/>
                <a:gd name="T8" fmla="*/ 452 w 452"/>
                <a:gd name="T9" fmla="*/ 0 h 19"/>
              </a:gdLst>
              <a:ahLst/>
              <a:cxnLst>
                <a:cxn ang="0">
                  <a:pos x="T0" y="T1"/>
                </a:cxn>
                <a:cxn ang="0">
                  <a:pos x="T2" y="T3"/>
                </a:cxn>
                <a:cxn ang="0">
                  <a:pos x="T4" y="T5"/>
                </a:cxn>
                <a:cxn ang="0">
                  <a:pos x="T6" y="T7"/>
                </a:cxn>
                <a:cxn ang="0">
                  <a:pos x="T8" y="T9"/>
                </a:cxn>
              </a:cxnLst>
              <a:rect l="0" t="0" r="r" b="b"/>
              <a:pathLst>
                <a:path w="452" h="19">
                  <a:moveTo>
                    <a:pt x="452" y="0"/>
                  </a:moveTo>
                  <a:cubicBezTo>
                    <a:pt x="0" y="0"/>
                    <a:pt x="0" y="0"/>
                    <a:pt x="0" y="0"/>
                  </a:cubicBezTo>
                  <a:cubicBezTo>
                    <a:pt x="2" y="6"/>
                    <a:pt x="4" y="12"/>
                    <a:pt x="6" y="19"/>
                  </a:cubicBezTo>
                  <a:cubicBezTo>
                    <a:pt x="445" y="19"/>
                    <a:pt x="445" y="19"/>
                    <a:pt x="445" y="19"/>
                  </a:cubicBezTo>
                  <a:cubicBezTo>
                    <a:pt x="448" y="12"/>
                    <a:pt x="450" y="6"/>
                    <a:pt x="45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5" name="Freeform 30">
              <a:extLst>
                <a:ext uri="{FF2B5EF4-FFF2-40B4-BE49-F238E27FC236}">
                  <a16:creationId xmlns:a16="http://schemas.microsoft.com/office/drawing/2014/main" id="{20CE703C-E6A4-691F-35A0-EC72F8B841F7}"/>
                </a:ext>
              </a:extLst>
            </p:cNvPr>
            <p:cNvSpPr>
              <a:spLocks/>
            </p:cNvSpPr>
            <p:nvPr/>
          </p:nvSpPr>
          <p:spPr bwMode="auto">
            <a:xfrm>
              <a:off x="777875" y="-4621411"/>
              <a:ext cx="1319213" cy="60325"/>
            </a:xfrm>
            <a:custGeom>
              <a:avLst/>
              <a:gdLst>
                <a:gd name="T0" fmla="*/ 416 w 416"/>
                <a:gd name="T1" fmla="*/ 0 h 19"/>
                <a:gd name="T2" fmla="*/ 0 w 416"/>
                <a:gd name="T3" fmla="*/ 0 h 19"/>
                <a:gd name="T4" fmla="*/ 11 w 416"/>
                <a:gd name="T5" fmla="*/ 19 h 19"/>
                <a:gd name="T6" fmla="*/ 405 w 416"/>
                <a:gd name="T7" fmla="*/ 19 h 19"/>
                <a:gd name="T8" fmla="*/ 416 w 416"/>
                <a:gd name="T9" fmla="*/ 0 h 19"/>
              </a:gdLst>
              <a:ahLst/>
              <a:cxnLst>
                <a:cxn ang="0">
                  <a:pos x="T0" y="T1"/>
                </a:cxn>
                <a:cxn ang="0">
                  <a:pos x="T2" y="T3"/>
                </a:cxn>
                <a:cxn ang="0">
                  <a:pos x="T4" y="T5"/>
                </a:cxn>
                <a:cxn ang="0">
                  <a:pos x="T6" y="T7"/>
                </a:cxn>
                <a:cxn ang="0">
                  <a:pos x="T8" y="T9"/>
                </a:cxn>
              </a:cxnLst>
              <a:rect l="0" t="0" r="r" b="b"/>
              <a:pathLst>
                <a:path w="416" h="19">
                  <a:moveTo>
                    <a:pt x="416" y="0"/>
                  </a:moveTo>
                  <a:cubicBezTo>
                    <a:pt x="0" y="0"/>
                    <a:pt x="0" y="0"/>
                    <a:pt x="0" y="0"/>
                  </a:cubicBezTo>
                  <a:cubicBezTo>
                    <a:pt x="3" y="7"/>
                    <a:pt x="7" y="13"/>
                    <a:pt x="11" y="19"/>
                  </a:cubicBezTo>
                  <a:cubicBezTo>
                    <a:pt x="405" y="19"/>
                    <a:pt x="405" y="19"/>
                    <a:pt x="405" y="19"/>
                  </a:cubicBezTo>
                  <a:cubicBezTo>
                    <a:pt x="409" y="13"/>
                    <a:pt x="413" y="7"/>
                    <a:pt x="416"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39" name="Freeform 31">
              <a:extLst>
                <a:ext uri="{FF2B5EF4-FFF2-40B4-BE49-F238E27FC236}">
                  <a16:creationId xmlns:a16="http://schemas.microsoft.com/office/drawing/2014/main" id="{34158A96-00CA-0AA2-B6A4-20AD29C0B941}"/>
                </a:ext>
              </a:extLst>
            </p:cNvPr>
            <p:cNvSpPr>
              <a:spLocks/>
            </p:cNvSpPr>
            <p:nvPr/>
          </p:nvSpPr>
          <p:spPr bwMode="auto">
            <a:xfrm>
              <a:off x="869950" y="-4484886"/>
              <a:ext cx="1135063" cy="60325"/>
            </a:xfrm>
            <a:custGeom>
              <a:avLst/>
              <a:gdLst>
                <a:gd name="T0" fmla="*/ 358 w 358"/>
                <a:gd name="T1" fmla="*/ 0 h 19"/>
                <a:gd name="T2" fmla="*/ 0 w 358"/>
                <a:gd name="T3" fmla="*/ 0 h 19"/>
                <a:gd name="T4" fmla="*/ 18 w 358"/>
                <a:gd name="T5" fmla="*/ 19 h 19"/>
                <a:gd name="T6" fmla="*/ 339 w 358"/>
                <a:gd name="T7" fmla="*/ 19 h 19"/>
                <a:gd name="T8" fmla="*/ 358 w 358"/>
                <a:gd name="T9" fmla="*/ 0 h 19"/>
              </a:gdLst>
              <a:ahLst/>
              <a:cxnLst>
                <a:cxn ang="0">
                  <a:pos x="T0" y="T1"/>
                </a:cxn>
                <a:cxn ang="0">
                  <a:pos x="T2" y="T3"/>
                </a:cxn>
                <a:cxn ang="0">
                  <a:pos x="T4" y="T5"/>
                </a:cxn>
                <a:cxn ang="0">
                  <a:pos x="T6" y="T7"/>
                </a:cxn>
                <a:cxn ang="0">
                  <a:pos x="T8" y="T9"/>
                </a:cxn>
              </a:cxnLst>
              <a:rect l="0" t="0" r="r" b="b"/>
              <a:pathLst>
                <a:path w="358" h="19">
                  <a:moveTo>
                    <a:pt x="358" y="0"/>
                  </a:moveTo>
                  <a:cubicBezTo>
                    <a:pt x="0" y="0"/>
                    <a:pt x="0" y="0"/>
                    <a:pt x="0" y="0"/>
                  </a:cubicBezTo>
                  <a:cubicBezTo>
                    <a:pt x="6" y="7"/>
                    <a:pt x="12" y="13"/>
                    <a:pt x="18" y="19"/>
                  </a:cubicBezTo>
                  <a:cubicBezTo>
                    <a:pt x="339" y="19"/>
                    <a:pt x="339" y="19"/>
                    <a:pt x="339" y="19"/>
                  </a:cubicBezTo>
                  <a:cubicBezTo>
                    <a:pt x="346" y="13"/>
                    <a:pt x="352" y="7"/>
                    <a:pt x="358"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sp>
          <p:nvSpPr>
            <p:cNvPr id="40" name="Freeform 32">
              <a:extLst>
                <a:ext uri="{FF2B5EF4-FFF2-40B4-BE49-F238E27FC236}">
                  <a16:creationId xmlns:a16="http://schemas.microsoft.com/office/drawing/2014/main" id="{8C798255-829E-0C50-B90E-E5B8AFB37208}"/>
                </a:ext>
              </a:extLst>
            </p:cNvPr>
            <p:cNvSpPr>
              <a:spLocks/>
            </p:cNvSpPr>
            <p:nvPr/>
          </p:nvSpPr>
          <p:spPr bwMode="auto">
            <a:xfrm>
              <a:off x="1025525" y="-4345186"/>
              <a:ext cx="820738" cy="60325"/>
            </a:xfrm>
            <a:custGeom>
              <a:avLst/>
              <a:gdLst>
                <a:gd name="T0" fmla="*/ 259 w 259"/>
                <a:gd name="T1" fmla="*/ 0 h 19"/>
                <a:gd name="T2" fmla="*/ 0 w 259"/>
                <a:gd name="T3" fmla="*/ 0 h 19"/>
                <a:gd name="T4" fmla="*/ 35 w 259"/>
                <a:gd name="T5" fmla="*/ 19 h 19"/>
                <a:gd name="T6" fmla="*/ 225 w 259"/>
                <a:gd name="T7" fmla="*/ 19 h 19"/>
                <a:gd name="T8" fmla="*/ 259 w 259"/>
                <a:gd name="T9" fmla="*/ 0 h 19"/>
              </a:gdLst>
              <a:ahLst/>
              <a:cxnLst>
                <a:cxn ang="0">
                  <a:pos x="T0" y="T1"/>
                </a:cxn>
                <a:cxn ang="0">
                  <a:pos x="T2" y="T3"/>
                </a:cxn>
                <a:cxn ang="0">
                  <a:pos x="T4" y="T5"/>
                </a:cxn>
                <a:cxn ang="0">
                  <a:pos x="T6" y="T7"/>
                </a:cxn>
                <a:cxn ang="0">
                  <a:pos x="T8" y="T9"/>
                </a:cxn>
              </a:cxnLst>
              <a:rect l="0" t="0" r="r" b="b"/>
              <a:pathLst>
                <a:path w="259" h="19">
                  <a:moveTo>
                    <a:pt x="259" y="0"/>
                  </a:moveTo>
                  <a:cubicBezTo>
                    <a:pt x="0" y="0"/>
                    <a:pt x="0" y="0"/>
                    <a:pt x="0" y="0"/>
                  </a:cubicBezTo>
                  <a:cubicBezTo>
                    <a:pt x="11" y="7"/>
                    <a:pt x="23" y="13"/>
                    <a:pt x="35" y="19"/>
                  </a:cubicBezTo>
                  <a:cubicBezTo>
                    <a:pt x="225" y="19"/>
                    <a:pt x="225" y="19"/>
                    <a:pt x="225" y="19"/>
                  </a:cubicBezTo>
                  <a:cubicBezTo>
                    <a:pt x="237" y="13"/>
                    <a:pt x="248" y="7"/>
                    <a:pt x="259"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9"/>
                </a:solidFill>
                <a:effectLst/>
                <a:uLnTx/>
                <a:uFillTx/>
                <a:latin typeface="Calibri" panose="020F0502020204030204"/>
                <a:ea typeface="+mn-ea"/>
                <a:cs typeface="+mn-cs"/>
              </a:endParaRPr>
            </a:p>
          </p:txBody>
        </p:sp>
      </p:grpSp>
      <p:sp>
        <p:nvSpPr>
          <p:cNvPr id="57" name="Slide Number Placeholder 56">
            <a:extLst>
              <a:ext uri="{FF2B5EF4-FFF2-40B4-BE49-F238E27FC236}">
                <a16:creationId xmlns:a16="http://schemas.microsoft.com/office/drawing/2014/main" id="{20CE958A-AB02-9C42-7655-8DDDC1ABB7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3347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41BD4-E3F4-2B71-2602-42FB90979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CCCA25-2AA6-9B51-7E5A-224585C4ED03}"/>
              </a:ext>
            </a:extLst>
          </p:cNvPr>
          <p:cNvSpPr>
            <a:spLocks noGrp="1"/>
          </p:cNvSpPr>
          <p:nvPr>
            <p:ph type="title"/>
          </p:nvPr>
        </p:nvSpPr>
        <p:spPr>
          <a:xfrm>
            <a:off x="0" y="0"/>
            <a:ext cx="11196320" cy="813311"/>
          </a:xfrm>
        </p:spPr>
        <p:txBody>
          <a:bodyPr>
            <a:normAutofit/>
          </a:bodyPr>
          <a:lstStyle/>
          <a:p>
            <a:r>
              <a:rPr lang="en-US" dirty="0">
                <a:solidFill>
                  <a:schemeClr val="accent6"/>
                </a:solidFill>
              </a:rPr>
              <a:t>Operational Successes </a:t>
            </a:r>
          </a:p>
        </p:txBody>
      </p:sp>
      <p:sp>
        <p:nvSpPr>
          <p:cNvPr id="5" name="Slide Number Placeholder 4">
            <a:extLst>
              <a:ext uri="{FF2B5EF4-FFF2-40B4-BE49-F238E27FC236}">
                <a16:creationId xmlns:a16="http://schemas.microsoft.com/office/drawing/2014/main" id="{F099A2C3-A820-5300-625B-C8AC7F5C88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pic>
        <p:nvPicPr>
          <p:cNvPr id="7" name="Picture 6">
            <a:extLst>
              <a:ext uri="{FF2B5EF4-FFF2-40B4-BE49-F238E27FC236}">
                <a16:creationId xmlns:a16="http://schemas.microsoft.com/office/drawing/2014/main" id="{2F563330-F0C4-971C-4608-EC75D0744966}"/>
              </a:ext>
            </a:extLst>
          </p:cNvPr>
          <p:cNvPicPr>
            <a:picLocks noChangeAspect="1"/>
          </p:cNvPicPr>
          <p:nvPr/>
        </p:nvPicPr>
        <p:blipFill>
          <a:blip r:embed="rId2"/>
          <a:stretch>
            <a:fillRect/>
          </a:stretch>
        </p:blipFill>
        <p:spPr>
          <a:xfrm>
            <a:off x="83892" y="3164330"/>
            <a:ext cx="6242845" cy="4206605"/>
          </a:xfrm>
          <a:prstGeom prst="rect">
            <a:avLst/>
          </a:prstGeom>
        </p:spPr>
      </p:pic>
      <p:pic>
        <p:nvPicPr>
          <p:cNvPr id="8" name="Picture 7">
            <a:extLst>
              <a:ext uri="{FF2B5EF4-FFF2-40B4-BE49-F238E27FC236}">
                <a16:creationId xmlns:a16="http://schemas.microsoft.com/office/drawing/2014/main" id="{A418AE9B-CD65-7A00-6BD5-AEC40B4B8524}"/>
              </a:ext>
            </a:extLst>
          </p:cNvPr>
          <p:cNvPicPr>
            <a:picLocks noChangeAspect="1"/>
          </p:cNvPicPr>
          <p:nvPr/>
        </p:nvPicPr>
        <p:blipFill>
          <a:blip r:embed="rId3"/>
          <a:stretch>
            <a:fillRect/>
          </a:stretch>
        </p:blipFill>
        <p:spPr>
          <a:xfrm>
            <a:off x="3883743" y="704752"/>
            <a:ext cx="2633704" cy="3333848"/>
          </a:xfrm>
          <a:prstGeom prst="rect">
            <a:avLst/>
          </a:prstGeom>
        </p:spPr>
      </p:pic>
      <p:pic>
        <p:nvPicPr>
          <p:cNvPr id="10" name="Picture 9">
            <a:extLst>
              <a:ext uri="{FF2B5EF4-FFF2-40B4-BE49-F238E27FC236}">
                <a16:creationId xmlns:a16="http://schemas.microsoft.com/office/drawing/2014/main" id="{3ABCA8D4-2D14-2C20-B3AD-C04C4FA4489E}"/>
              </a:ext>
            </a:extLst>
          </p:cNvPr>
          <p:cNvPicPr>
            <a:picLocks noChangeAspect="1"/>
          </p:cNvPicPr>
          <p:nvPr/>
        </p:nvPicPr>
        <p:blipFill>
          <a:blip r:embed="rId4"/>
          <a:stretch>
            <a:fillRect/>
          </a:stretch>
        </p:blipFill>
        <p:spPr>
          <a:xfrm>
            <a:off x="6683345" y="394255"/>
            <a:ext cx="5112774" cy="3034745"/>
          </a:xfrm>
          <a:prstGeom prst="rect">
            <a:avLst/>
          </a:prstGeom>
        </p:spPr>
      </p:pic>
      <p:pic>
        <p:nvPicPr>
          <p:cNvPr id="12" name="Picture 11">
            <a:extLst>
              <a:ext uri="{FF2B5EF4-FFF2-40B4-BE49-F238E27FC236}">
                <a16:creationId xmlns:a16="http://schemas.microsoft.com/office/drawing/2014/main" id="{393263E2-36F9-5F49-3204-4671CBDE73EA}"/>
              </a:ext>
            </a:extLst>
          </p:cNvPr>
          <p:cNvPicPr>
            <a:picLocks noChangeAspect="1"/>
          </p:cNvPicPr>
          <p:nvPr/>
        </p:nvPicPr>
        <p:blipFill>
          <a:blip r:embed="rId5"/>
          <a:stretch>
            <a:fillRect/>
          </a:stretch>
        </p:blipFill>
        <p:spPr>
          <a:xfrm>
            <a:off x="6916258" y="3662051"/>
            <a:ext cx="5191850" cy="2267266"/>
          </a:xfrm>
          <a:prstGeom prst="rect">
            <a:avLst/>
          </a:prstGeom>
        </p:spPr>
      </p:pic>
    </p:spTree>
    <p:extLst>
      <p:ext uri="{BB962C8B-B14F-4D97-AF65-F5344CB8AC3E}">
        <p14:creationId xmlns:p14="http://schemas.microsoft.com/office/powerpoint/2010/main" val="2217909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a16="http://schemas.microsoft.com/office/drawing/2014/main" id="{3315185B-CAE3-23D9-2331-EF4B3AA76B19}"/>
              </a:ext>
            </a:extLst>
          </p:cNvPr>
          <p:cNvCxnSpPr>
            <a:cxnSpLocks/>
          </p:cNvCxnSpPr>
          <p:nvPr/>
        </p:nvCxnSpPr>
        <p:spPr>
          <a:xfrm>
            <a:off x="7002484" y="5990549"/>
            <a:ext cx="771524" cy="3571"/>
          </a:xfrm>
          <a:prstGeom prst="straightConnector1">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01663F-6687-285E-6BB6-99CC3A732101}"/>
              </a:ext>
            </a:extLst>
          </p:cNvPr>
          <p:cNvCxnSpPr>
            <a:cxnSpLocks/>
          </p:cNvCxnSpPr>
          <p:nvPr/>
        </p:nvCxnSpPr>
        <p:spPr>
          <a:xfrm>
            <a:off x="7350717" y="3725685"/>
            <a:ext cx="771524" cy="3571"/>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DA3960-55DC-D784-E6EA-19B81339B659}"/>
              </a:ext>
            </a:extLst>
          </p:cNvPr>
          <p:cNvCxnSpPr>
            <a:cxnSpLocks/>
          </p:cNvCxnSpPr>
          <p:nvPr/>
        </p:nvCxnSpPr>
        <p:spPr>
          <a:xfrm>
            <a:off x="3884568" y="2521736"/>
            <a:ext cx="771524" cy="3571"/>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B4069C8-4690-E248-631D-17039B7387A2}"/>
              </a:ext>
            </a:extLst>
          </p:cNvPr>
          <p:cNvCxnSpPr/>
          <p:nvPr/>
        </p:nvCxnSpPr>
        <p:spPr>
          <a:xfrm>
            <a:off x="7189929" y="1127679"/>
            <a:ext cx="771524" cy="357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2404534-DC2E-C9DA-EDE0-4B63921A7490}"/>
              </a:ext>
            </a:extLst>
          </p:cNvPr>
          <p:cNvSpPr/>
          <p:nvPr/>
        </p:nvSpPr>
        <p:spPr>
          <a:xfrm>
            <a:off x="4072035" y="-158358"/>
            <a:ext cx="3411142" cy="6863953"/>
          </a:xfrm>
          <a:prstGeom prst="rect">
            <a:avLst/>
          </a:prstGeom>
          <a:solidFill>
            <a:srgbClr val="F0F4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F96BAAEF-1B02-A49B-260B-A8884D6B218F}"/>
              </a:ext>
            </a:extLst>
          </p:cNvPr>
          <p:cNvSpPr/>
          <p:nvPr/>
        </p:nvSpPr>
        <p:spPr>
          <a:xfrm>
            <a:off x="5754961" y="191849"/>
            <a:ext cx="2024061" cy="1904999"/>
          </a:xfrm>
          <a:prstGeom prst="ellipse">
            <a:avLst/>
          </a:prstGeom>
          <a:solidFill>
            <a:schemeClr val="accent5"/>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2FD8EBD-FAEF-C8F2-3601-22B8D04E04B6}"/>
              </a:ext>
            </a:extLst>
          </p:cNvPr>
          <p:cNvSpPr/>
          <p:nvPr/>
        </p:nvSpPr>
        <p:spPr>
          <a:xfrm>
            <a:off x="4072038" y="1329923"/>
            <a:ext cx="2399107" cy="2298842"/>
          </a:xfrm>
          <a:prstGeom prst="ellipse">
            <a:avLst/>
          </a:prstGeom>
          <a:solidFill>
            <a:schemeClr val="tx2"/>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C3D2565-7118-560C-7C2C-FADC417587F9}"/>
              </a:ext>
            </a:extLst>
          </p:cNvPr>
          <p:cNvSpPr/>
          <p:nvPr/>
        </p:nvSpPr>
        <p:spPr>
          <a:xfrm>
            <a:off x="5752851" y="2883689"/>
            <a:ext cx="1833562" cy="1726406"/>
          </a:xfrm>
          <a:prstGeom prst="ellipse">
            <a:avLst/>
          </a:prstGeom>
          <a:solidFill>
            <a:schemeClr val="accent1">
              <a:lumMod val="60000"/>
              <a:lumOff val="40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1FBE7A3F-9EC6-4A6C-ECE2-CD394EEB05FF}"/>
              </a:ext>
            </a:extLst>
          </p:cNvPr>
          <p:cNvSpPr/>
          <p:nvPr/>
        </p:nvSpPr>
        <p:spPr>
          <a:xfrm>
            <a:off x="4030366" y="3913579"/>
            <a:ext cx="2440779" cy="2309811"/>
          </a:xfrm>
          <a:prstGeom prst="ellipse">
            <a:avLst/>
          </a:prstGeom>
          <a:solidFill>
            <a:schemeClr val="accent1">
              <a:lumMod val="75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12A02DC-5A32-C784-584B-A0C6C6434F73}"/>
              </a:ext>
            </a:extLst>
          </p:cNvPr>
          <p:cNvSpPr/>
          <p:nvPr/>
        </p:nvSpPr>
        <p:spPr>
          <a:xfrm>
            <a:off x="5980190" y="5157906"/>
            <a:ext cx="1595437" cy="1553765"/>
          </a:xfrm>
          <a:prstGeom prst="ellipse">
            <a:avLst/>
          </a:prstGeom>
          <a:solidFill>
            <a:schemeClr val="accent1">
              <a:lumMod val="50000"/>
            </a:schemeClr>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AA15492D-1394-0057-1E7F-A77BE2FD2CD0}"/>
              </a:ext>
            </a:extLst>
          </p:cNvPr>
          <p:cNvSpPr txBox="1"/>
          <p:nvPr/>
        </p:nvSpPr>
        <p:spPr>
          <a:xfrm>
            <a:off x="5950564" y="937740"/>
            <a:ext cx="163591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rial Nova Cond Light"/>
                <a:ea typeface="HGPMinchoE"/>
                <a:cs typeface="Calibri Light"/>
              </a:rPr>
              <a:t>$169B</a:t>
            </a:r>
          </a:p>
        </p:txBody>
      </p:sp>
      <p:sp>
        <p:nvSpPr>
          <p:cNvPr id="13" name="TextBox 12">
            <a:extLst>
              <a:ext uri="{FF2B5EF4-FFF2-40B4-BE49-F238E27FC236}">
                <a16:creationId xmlns:a16="http://schemas.microsoft.com/office/drawing/2014/main" id="{86992B86-9C57-751F-A5BD-E68DA5E0EAC4}"/>
              </a:ext>
            </a:extLst>
          </p:cNvPr>
          <p:cNvSpPr txBox="1"/>
          <p:nvPr/>
        </p:nvSpPr>
        <p:spPr>
          <a:xfrm>
            <a:off x="8070726" y="480116"/>
            <a:ext cx="2878058" cy="13285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Completed 4-year, MTP update with $169B in investments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Applied for over $70M in discretionary funding</a:t>
            </a:r>
          </a:p>
        </p:txBody>
      </p:sp>
      <p:cxnSp>
        <p:nvCxnSpPr>
          <p:cNvPr id="16" name="Straight Arrow Connector 15">
            <a:extLst>
              <a:ext uri="{FF2B5EF4-FFF2-40B4-BE49-F238E27FC236}">
                <a16:creationId xmlns:a16="http://schemas.microsoft.com/office/drawing/2014/main" id="{5FDEA9E4-2781-F7E0-2077-913DE1FC05C4}"/>
              </a:ext>
            </a:extLst>
          </p:cNvPr>
          <p:cNvCxnSpPr/>
          <p:nvPr/>
        </p:nvCxnSpPr>
        <p:spPr>
          <a:xfrm flipH="1">
            <a:off x="7961452" y="579992"/>
            <a:ext cx="2382" cy="10929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3148E9-79D5-DE11-F8EB-D1513C7956E8}"/>
              </a:ext>
            </a:extLst>
          </p:cNvPr>
          <p:cNvSpPr txBox="1"/>
          <p:nvPr/>
        </p:nvSpPr>
        <p:spPr>
          <a:xfrm>
            <a:off x="533454" y="1649824"/>
            <a:ext cx="3241702" cy="1733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Full-scale exercise with over 500 public safety personnel </a:t>
            </a:r>
          </a:p>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Concluded Water Management Plan </a:t>
            </a:r>
          </a:p>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$500K in discretionary funding to conduct health access study</a:t>
            </a:r>
          </a:p>
        </p:txBody>
      </p:sp>
      <p:cxnSp>
        <p:nvCxnSpPr>
          <p:cNvPr id="19" name="Straight Arrow Connector 18">
            <a:extLst>
              <a:ext uri="{FF2B5EF4-FFF2-40B4-BE49-F238E27FC236}">
                <a16:creationId xmlns:a16="http://schemas.microsoft.com/office/drawing/2014/main" id="{4EF83E53-276B-4A2D-63E3-161E13C6520E}"/>
              </a:ext>
            </a:extLst>
          </p:cNvPr>
          <p:cNvCxnSpPr>
            <a:cxnSpLocks/>
          </p:cNvCxnSpPr>
          <p:nvPr/>
        </p:nvCxnSpPr>
        <p:spPr>
          <a:xfrm flipH="1">
            <a:off x="3882186" y="1980004"/>
            <a:ext cx="2382" cy="1092992"/>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EA0474E-3CE9-16CA-4F27-693DADAB2A8C}"/>
              </a:ext>
            </a:extLst>
          </p:cNvPr>
          <p:cNvPicPr>
            <a:picLocks noChangeAspect="1"/>
          </p:cNvPicPr>
          <p:nvPr/>
        </p:nvPicPr>
        <p:blipFill>
          <a:blip r:embed="rId2"/>
          <a:stretch>
            <a:fillRect/>
          </a:stretch>
        </p:blipFill>
        <p:spPr>
          <a:xfrm>
            <a:off x="6579836" y="335514"/>
            <a:ext cx="385083" cy="411844"/>
          </a:xfrm>
          <a:prstGeom prst="rect">
            <a:avLst/>
          </a:prstGeom>
        </p:spPr>
      </p:pic>
      <p:sp>
        <p:nvSpPr>
          <p:cNvPr id="21" name="TextBox 20">
            <a:extLst>
              <a:ext uri="{FF2B5EF4-FFF2-40B4-BE49-F238E27FC236}">
                <a16:creationId xmlns:a16="http://schemas.microsoft.com/office/drawing/2014/main" id="{EF498974-D5BC-4602-E0C9-38365ED2EECA}"/>
              </a:ext>
            </a:extLst>
          </p:cNvPr>
          <p:cNvSpPr txBox="1"/>
          <p:nvPr/>
        </p:nvSpPr>
        <p:spPr>
          <a:xfrm>
            <a:off x="5779338" y="707837"/>
            <a:ext cx="19769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Nova Cond Light"/>
                <a:ea typeface="+mn-ea"/>
                <a:cs typeface="Calibri"/>
              </a:rPr>
              <a:t>Strategic Investments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pic>
        <p:nvPicPr>
          <p:cNvPr id="22" name="Picture 21">
            <a:extLst>
              <a:ext uri="{FF2B5EF4-FFF2-40B4-BE49-F238E27FC236}">
                <a16:creationId xmlns:a16="http://schemas.microsoft.com/office/drawing/2014/main" id="{62A36D17-A3BC-58AD-F2EA-D74371BFCF8E}"/>
              </a:ext>
            </a:extLst>
          </p:cNvPr>
          <p:cNvPicPr>
            <a:picLocks noChangeAspect="1"/>
          </p:cNvPicPr>
          <p:nvPr/>
        </p:nvPicPr>
        <p:blipFill>
          <a:blip r:embed="rId3"/>
          <a:stretch>
            <a:fillRect/>
          </a:stretch>
        </p:blipFill>
        <p:spPr>
          <a:xfrm>
            <a:off x="5065700" y="1399716"/>
            <a:ext cx="367847" cy="333829"/>
          </a:xfrm>
          <a:prstGeom prst="rect">
            <a:avLst/>
          </a:prstGeom>
        </p:spPr>
      </p:pic>
      <p:sp>
        <p:nvSpPr>
          <p:cNvPr id="23" name="TextBox 22">
            <a:extLst>
              <a:ext uri="{FF2B5EF4-FFF2-40B4-BE49-F238E27FC236}">
                <a16:creationId xmlns:a16="http://schemas.microsoft.com/office/drawing/2014/main" id="{45250C00-AB16-D30F-4794-A5B3CA14E11B}"/>
              </a:ext>
            </a:extLst>
          </p:cNvPr>
          <p:cNvSpPr txBox="1"/>
          <p:nvPr/>
        </p:nvSpPr>
        <p:spPr>
          <a:xfrm>
            <a:off x="4258849" y="1787461"/>
            <a:ext cx="19769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Nova Cond Light"/>
                <a:ea typeface="+mn-ea"/>
                <a:cs typeface="Calibri"/>
              </a:rPr>
              <a:t>Healthy, Safe, Livable Communities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D7EB9CCF-57CB-3D31-E1A5-549446C79C7B}"/>
              </a:ext>
            </a:extLst>
          </p:cNvPr>
          <p:cNvSpPr txBox="1"/>
          <p:nvPr/>
        </p:nvSpPr>
        <p:spPr>
          <a:xfrm>
            <a:off x="4430075" y="2325792"/>
            <a:ext cx="163591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rial Nova Cond Light"/>
                <a:ea typeface="HGPMinchoE"/>
                <a:cs typeface="Calibri Light"/>
              </a:rPr>
              <a:t>500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C83AB79-8F20-1DDD-2313-95BF11CF1968}"/>
              </a:ext>
            </a:extLst>
          </p:cNvPr>
          <p:cNvSpPr txBox="1"/>
          <p:nvPr/>
        </p:nvSpPr>
        <p:spPr>
          <a:xfrm>
            <a:off x="5731871" y="3284247"/>
            <a:ext cx="19769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Nova Cond Light"/>
                <a:ea typeface="+mn-ea"/>
                <a:cs typeface="Calibri"/>
              </a:rPr>
              <a:t>Economic Competitiveness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61841850-4DB3-A163-F2C8-89FA21C81CB1}"/>
              </a:ext>
            </a:extLst>
          </p:cNvPr>
          <p:cNvPicPr>
            <a:picLocks noChangeAspect="1"/>
          </p:cNvPicPr>
          <p:nvPr/>
        </p:nvPicPr>
        <p:blipFill>
          <a:blip r:embed="rId4"/>
          <a:stretch>
            <a:fillRect/>
          </a:stretch>
        </p:blipFill>
        <p:spPr>
          <a:xfrm>
            <a:off x="6387455" y="2957543"/>
            <a:ext cx="566058" cy="329674"/>
          </a:xfrm>
          <a:prstGeom prst="rect">
            <a:avLst/>
          </a:prstGeom>
        </p:spPr>
      </p:pic>
      <p:sp>
        <p:nvSpPr>
          <p:cNvPr id="28" name="TextBox 27">
            <a:extLst>
              <a:ext uri="{FF2B5EF4-FFF2-40B4-BE49-F238E27FC236}">
                <a16:creationId xmlns:a16="http://schemas.microsoft.com/office/drawing/2014/main" id="{047DEA5D-6429-4CB0-9F39-2D499939BBC8}"/>
              </a:ext>
            </a:extLst>
          </p:cNvPr>
          <p:cNvSpPr txBox="1"/>
          <p:nvPr/>
        </p:nvSpPr>
        <p:spPr>
          <a:xfrm>
            <a:off x="5853204" y="3641149"/>
            <a:ext cx="163591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rial Nova Cond Light"/>
                <a:ea typeface="HGPMinchoE"/>
                <a:cs typeface="Calibri Light"/>
              </a:rPr>
              <a:t>$1M</a:t>
            </a:r>
          </a:p>
        </p:txBody>
      </p:sp>
      <p:sp>
        <p:nvSpPr>
          <p:cNvPr id="30" name="TextBox 29">
            <a:extLst>
              <a:ext uri="{FF2B5EF4-FFF2-40B4-BE49-F238E27FC236}">
                <a16:creationId xmlns:a16="http://schemas.microsoft.com/office/drawing/2014/main" id="{3F889173-C2FC-63A6-B470-E2124ECF4772}"/>
              </a:ext>
            </a:extLst>
          </p:cNvPr>
          <p:cNvSpPr txBox="1"/>
          <p:nvPr/>
        </p:nvSpPr>
        <p:spPr>
          <a:xfrm>
            <a:off x="8221017" y="2719090"/>
            <a:ext cx="3657336" cy="2010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First-in-the-nation MPO to pursue flexing transportation funds to workforce, investing $1.2M in "Building Georgia" </a:t>
            </a: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Metro Atlanta grew by over 66K people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Completed socio economic forecasting &amp; CEDS</a:t>
            </a:r>
          </a:p>
        </p:txBody>
      </p:sp>
      <p:cxnSp>
        <p:nvCxnSpPr>
          <p:cNvPr id="31" name="Straight Arrow Connector 30">
            <a:extLst>
              <a:ext uri="{FF2B5EF4-FFF2-40B4-BE49-F238E27FC236}">
                <a16:creationId xmlns:a16="http://schemas.microsoft.com/office/drawing/2014/main" id="{01EDD425-ED15-AE51-B028-969F7DE16FD9}"/>
              </a:ext>
            </a:extLst>
          </p:cNvPr>
          <p:cNvCxnSpPr>
            <a:cxnSpLocks/>
          </p:cNvCxnSpPr>
          <p:nvPr/>
        </p:nvCxnSpPr>
        <p:spPr>
          <a:xfrm flipH="1">
            <a:off x="8122240" y="3177998"/>
            <a:ext cx="2382" cy="1092992"/>
          </a:xfrm>
          <a:prstGeom prst="straightConnector1">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41070E-B92D-64EB-2443-79FCEA0FC901}"/>
              </a:ext>
            </a:extLst>
          </p:cNvPr>
          <p:cNvCxnSpPr>
            <a:cxnSpLocks/>
          </p:cNvCxnSpPr>
          <p:nvPr/>
        </p:nvCxnSpPr>
        <p:spPr>
          <a:xfrm>
            <a:off x="3261052" y="5127221"/>
            <a:ext cx="771524" cy="357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6F25299-B9CB-167F-F212-BF37FC32896C}"/>
              </a:ext>
            </a:extLst>
          </p:cNvPr>
          <p:cNvSpPr txBox="1"/>
          <p:nvPr/>
        </p:nvSpPr>
        <p:spPr>
          <a:xfrm>
            <a:off x="357425" y="4260317"/>
            <a:ext cx="2821219" cy="1733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60,000 public touchpoints for MTP input </a:t>
            </a: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Workforce and Health Summits attracting over 225 experts</a:t>
            </a:r>
          </a:p>
          <a:p>
            <a:pPr marL="0" marR="0" lvl="0" indent="0" algn="r"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Website refresh</a:t>
            </a:r>
          </a:p>
        </p:txBody>
      </p:sp>
      <p:cxnSp>
        <p:nvCxnSpPr>
          <p:cNvPr id="34" name="Straight Arrow Connector 33">
            <a:extLst>
              <a:ext uri="{FF2B5EF4-FFF2-40B4-BE49-F238E27FC236}">
                <a16:creationId xmlns:a16="http://schemas.microsoft.com/office/drawing/2014/main" id="{CF265D30-DCA9-A16B-7110-234BCCBFBD2C}"/>
              </a:ext>
            </a:extLst>
          </p:cNvPr>
          <p:cNvCxnSpPr>
            <a:cxnSpLocks/>
          </p:cNvCxnSpPr>
          <p:nvPr/>
        </p:nvCxnSpPr>
        <p:spPr>
          <a:xfrm flipH="1">
            <a:off x="3256968" y="4602213"/>
            <a:ext cx="2382" cy="1092992"/>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6BC26469-CFC3-913E-3769-92CDD3B3C1CB}"/>
              </a:ext>
            </a:extLst>
          </p:cNvPr>
          <p:cNvPicPr>
            <a:picLocks noChangeAspect="1"/>
          </p:cNvPicPr>
          <p:nvPr/>
        </p:nvPicPr>
        <p:blipFill>
          <a:blip r:embed="rId5"/>
          <a:stretch>
            <a:fillRect/>
          </a:stretch>
        </p:blipFill>
        <p:spPr>
          <a:xfrm>
            <a:off x="5041660" y="4004124"/>
            <a:ext cx="415926" cy="445409"/>
          </a:xfrm>
          <a:prstGeom prst="rect">
            <a:avLst/>
          </a:prstGeom>
        </p:spPr>
      </p:pic>
      <p:sp>
        <p:nvSpPr>
          <p:cNvPr id="36" name="TextBox 35">
            <a:extLst>
              <a:ext uri="{FF2B5EF4-FFF2-40B4-BE49-F238E27FC236}">
                <a16:creationId xmlns:a16="http://schemas.microsoft.com/office/drawing/2014/main" id="{ABCBA4AB-7A55-E3BD-03F3-BF88D7E3A8C5}"/>
              </a:ext>
            </a:extLst>
          </p:cNvPr>
          <p:cNvSpPr txBox="1"/>
          <p:nvPr/>
        </p:nvSpPr>
        <p:spPr>
          <a:xfrm>
            <a:off x="4281528" y="4449924"/>
            <a:ext cx="19769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Nova Cond Light"/>
                <a:ea typeface="+mn-ea"/>
                <a:cs typeface="Calibri"/>
              </a:rPr>
              <a:t>Stakeholder Engagement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04628635-E3B2-23A9-75B4-3D466D862D6C}"/>
              </a:ext>
            </a:extLst>
          </p:cNvPr>
          <p:cNvSpPr txBox="1"/>
          <p:nvPr/>
        </p:nvSpPr>
        <p:spPr>
          <a:xfrm>
            <a:off x="4362039" y="4747863"/>
            <a:ext cx="182188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rial Nova Cond Light"/>
                <a:ea typeface="HGPMinchoE"/>
                <a:cs typeface="Calibri Light"/>
              </a:rPr>
              <a:t>60,000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8" name="Picture 37">
            <a:extLst>
              <a:ext uri="{FF2B5EF4-FFF2-40B4-BE49-F238E27FC236}">
                <a16:creationId xmlns:a16="http://schemas.microsoft.com/office/drawing/2014/main" id="{F2A18F94-BAFA-7F7B-3B3F-ABDD86328D30}"/>
              </a:ext>
            </a:extLst>
          </p:cNvPr>
          <p:cNvPicPr>
            <a:picLocks noChangeAspect="1"/>
          </p:cNvPicPr>
          <p:nvPr/>
        </p:nvPicPr>
        <p:blipFill>
          <a:blip r:embed="rId6"/>
          <a:stretch>
            <a:fillRect/>
          </a:stretch>
        </p:blipFill>
        <p:spPr>
          <a:xfrm>
            <a:off x="6569663" y="5231670"/>
            <a:ext cx="420461" cy="429079"/>
          </a:xfrm>
          <a:prstGeom prst="rect">
            <a:avLst/>
          </a:prstGeom>
        </p:spPr>
      </p:pic>
      <p:sp>
        <p:nvSpPr>
          <p:cNvPr id="39" name="TextBox 38">
            <a:extLst>
              <a:ext uri="{FF2B5EF4-FFF2-40B4-BE49-F238E27FC236}">
                <a16:creationId xmlns:a16="http://schemas.microsoft.com/office/drawing/2014/main" id="{F8F33A16-2B04-EA43-EC26-017CE18BE09B}"/>
              </a:ext>
            </a:extLst>
          </p:cNvPr>
          <p:cNvSpPr txBox="1"/>
          <p:nvPr/>
        </p:nvSpPr>
        <p:spPr>
          <a:xfrm>
            <a:off x="6020082" y="5639824"/>
            <a:ext cx="1493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Nova Cond Light"/>
                <a:ea typeface="+mn-ea"/>
                <a:cs typeface="Calibri"/>
              </a:rPr>
              <a:t>Ops Excellence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a:endParaRPr>
          </a:p>
        </p:txBody>
      </p:sp>
      <p:sp>
        <p:nvSpPr>
          <p:cNvPr id="41" name="TextBox 40">
            <a:extLst>
              <a:ext uri="{FF2B5EF4-FFF2-40B4-BE49-F238E27FC236}">
                <a16:creationId xmlns:a16="http://schemas.microsoft.com/office/drawing/2014/main" id="{FCABB698-A140-0618-A2BC-A883FCFA03E3}"/>
              </a:ext>
            </a:extLst>
          </p:cNvPr>
          <p:cNvSpPr txBox="1"/>
          <p:nvPr/>
        </p:nvSpPr>
        <p:spPr>
          <a:xfrm>
            <a:off x="7819706" y="5158758"/>
            <a:ext cx="4154654"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78.5% Employee Satisfaction </a:t>
            </a:r>
            <a:endPar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Concluded comprehensive ERF assessment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Classification, compensation &amp; equity studies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4472C4">
                    <a:lumMod val="50000"/>
                  </a:srgbClr>
                </a:solidFill>
                <a:effectLst/>
                <a:uLnTx/>
                <a:uFillTx/>
                <a:latin typeface="Arial Nova Cond Light"/>
                <a:ea typeface="+mn-ea"/>
                <a:cs typeface="Calibri"/>
              </a:rPr>
              <a:t>New organizational performance framework </a:t>
            </a:r>
          </a:p>
        </p:txBody>
      </p:sp>
      <p:cxnSp>
        <p:nvCxnSpPr>
          <p:cNvPr id="42" name="Straight Arrow Connector 41">
            <a:extLst>
              <a:ext uri="{FF2B5EF4-FFF2-40B4-BE49-F238E27FC236}">
                <a16:creationId xmlns:a16="http://schemas.microsoft.com/office/drawing/2014/main" id="{BFC34AE5-3F08-708F-9522-46EFC000638A}"/>
              </a:ext>
            </a:extLst>
          </p:cNvPr>
          <p:cNvCxnSpPr>
            <a:cxnSpLocks/>
          </p:cNvCxnSpPr>
          <p:nvPr/>
        </p:nvCxnSpPr>
        <p:spPr>
          <a:xfrm flipH="1">
            <a:off x="7773322" y="5444053"/>
            <a:ext cx="2382" cy="1092992"/>
          </a:xfrm>
          <a:prstGeom prst="straightConnector1">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F646ED3-8E23-F697-062A-8996ADAB7D64}"/>
              </a:ext>
            </a:extLst>
          </p:cNvPr>
          <p:cNvSpPr txBox="1"/>
          <p:nvPr/>
        </p:nvSpPr>
        <p:spPr>
          <a:xfrm>
            <a:off x="5980756" y="5829285"/>
            <a:ext cx="163591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rial Nova Cond Light"/>
                <a:ea typeface="HGPMinchoE"/>
                <a:cs typeface="Calibri Light"/>
              </a:rPr>
              <a:t>79%</a:t>
            </a:r>
          </a:p>
        </p:txBody>
      </p:sp>
      <p:pic>
        <p:nvPicPr>
          <p:cNvPr id="44" name="Picture 43">
            <a:extLst>
              <a:ext uri="{FF2B5EF4-FFF2-40B4-BE49-F238E27FC236}">
                <a16:creationId xmlns:a16="http://schemas.microsoft.com/office/drawing/2014/main" id="{DA931ADA-A4C0-ECB3-95C2-215014CD3DE7}"/>
              </a:ext>
            </a:extLst>
          </p:cNvPr>
          <p:cNvPicPr>
            <a:picLocks noChangeAspect="1"/>
          </p:cNvPicPr>
          <p:nvPr/>
        </p:nvPicPr>
        <p:blipFill>
          <a:blip r:embed="rId7"/>
          <a:stretch>
            <a:fillRect/>
          </a:stretch>
        </p:blipFill>
        <p:spPr>
          <a:xfrm>
            <a:off x="64751" y="133816"/>
            <a:ext cx="3623128" cy="1537834"/>
          </a:xfrm>
          <a:prstGeom prst="rect">
            <a:avLst/>
          </a:prstGeom>
        </p:spPr>
      </p:pic>
      <p:sp>
        <p:nvSpPr>
          <p:cNvPr id="45" name="Arrow: Pentagon 44">
            <a:extLst>
              <a:ext uri="{FF2B5EF4-FFF2-40B4-BE49-F238E27FC236}">
                <a16:creationId xmlns:a16="http://schemas.microsoft.com/office/drawing/2014/main" id="{BB307D3C-0B02-90C5-88D3-507D3EB56493}"/>
              </a:ext>
            </a:extLst>
          </p:cNvPr>
          <p:cNvSpPr/>
          <p:nvPr/>
        </p:nvSpPr>
        <p:spPr>
          <a:xfrm>
            <a:off x="4191" y="6336175"/>
            <a:ext cx="3115842" cy="521825"/>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776500FD-BB2E-EFBF-1048-C001B55AA1A6}"/>
              </a:ext>
            </a:extLst>
          </p:cNvPr>
          <p:cNvSpPr txBox="1"/>
          <p:nvPr/>
        </p:nvSpPr>
        <p:spPr>
          <a:xfrm>
            <a:off x="0" y="6316612"/>
            <a:ext cx="27358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We Are Awesome</a:t>
            </a:r>
          </a:p>
        </p:txBody>
      </p:sp>
    </p:spTree>
    <p:extLst>
      <p:ext uri="{BB962C8B-B14F-4D97-AF65-F5344CB8AC3E}">
        <p14:creationId xmlns:p14="http://schemas.microsoft.com/office/powerpoint/2010/main" val="10985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0" y="0"/>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1636560" y="1793943"/>
            <a:ext cx="8776563"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algn="ctr"/>
            <a:r>
              <a:rPr lang="en-US" sz="5400" dirty="0">
                <a:solidFill>
                  <a:schemeClr val="accent1"/>
                </a:solidFill>
              </a:rPr>
              <a:t>Department Highlights</a:t>
            </a:r>
          </a:p>
        </p:txBody>
      </p:sp>
      <p:sp>
        <p:nvSpPr>
          <p:cNvPr id="2" name="TextBox 1">
            <a:extLst>
              <a:ext uri="{FF2B5EF4-FFF2-40B4-BE49-F238E27FC236}">
                <a16:creationId xmlns:a16="http://schemas.microsoft.com/office/drawing/2014/main" id="{F4880134-9567-C6E9-AC85-FDA4D9B93986}"/>
              </a:ext>
            </a:extLst>
          </p:cNvPr>
          <p:cNvSpPr txBox="1"/>
          <p:nvPr/>
        </p:nvSpPr>
        <p:spPr>
          <a:xfrm>
            <a:off x="649000" y="3312121"/>
            <a:ext cx="11246508" cy="523220"/>
          </a:xfrm>
          <a:prstGeom prst="rect">
            <a:avLst/>
          </a:prstGeom>
          <a:noFill/>
        </p:spPr>
        <p:txBody>
          <a:bodyPr wrap="square" rtlCol="0">
            <a:spAutoFit/>
          </a:bodyPr>
          <a:lstStyle/>
          <a:p>
            <a:pPr algn="ctr"/>
            <a:r>
              <a:rPr lang="en-US" sz="2800" b="1" dirty="0">
                <a:solidFill>
                  <a:schemeClr val="accent2"/>
                </a:solidFill>
              </a:rPr>
              <a:t>Department Heads </a:t>
            </a:r>
          </a:p>
        </p:txBody>
      </p:sp>
    </p:spTree>
    <p:extLst>
      <p:ext uri="{BB962C8B-B14F-4D97-AF65-F5344CB8AC3E}">
        <p14:creationId xmlns:p14="http://schemas.microsoft.com/office/powerpoint/2010/main" val="4147516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6021-0137-880D-C45B-D53005A49E21}"/>
              </a:ext>
            </a:extLst>
          </p:cNvPr>
          <p:cNvSpPr>
            <a:spLocks noGrp="1"/>
          </p:cNvSpPr>
          <p:nvPr>
            <p:ph type="ctrTitle"/>
          </p:nvPr>
        </p:nvSpPr>
        <p:spPr>
          <a:xfrm>
            <a:off x="197037" y="2576579"/>
            <a:ext cx="5596128" cy="783666"/>
          </a:xfrm>
        </p:spPr>
        <p:txBody>
          <a:bodyPr/>
          <a:lstStyle/>
          <a:p>
            <a:r>
              <a:rPr lang="en-US" dirty="0"/>
              <a:t>Q &amp; A</a:t>
            </a:r>
          </a:p>
        </p:txBody>
      </p:sp>
    </p:spTree>
    <p:extLst>
      <p:ext uri="{BB962C8B-B14F-4D97-AF65-F5344CB8AC3E}">
        <p14:creationId xmlns:p14="http://schemas.microsoft.com/office/powerpoint/2010/main" val="1016458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E05941-D9C7-AA70-D180-AC5339227B9D}"/>
              </a:ext>
            </a:extLst>
          </p:cNvPr>
          <p:cNvPicPr>
            <a:picLocks noChangeAspect="1"/>
          </p:cNvPicPr>
          <p:nvPr/>
        </p:nvPicPr>
        <p:blipFill>
          <a:blip r:embed="rId2">
            <a:duotone>
              <a:prstClr val="black"/>
              <a:schemeClr val="accent1">
                <a:tint val="45000"/>
                <a:satMod val="400000"/>
              </a:schemeClr>
            </a:duotone>
          </a:blip>
          <a:stretch>
            <a:fillRect/>
          </a:stretch>
        </p:blipFill>
        <p:spPr>
          <a:xfrm>
            <a:off x="4159826" y="656787"/>
            <a:ext cx="526813" cy="565638"/>
          </a:xfrm>
          <a:prstGeom prst="rect">
            <a:avLst/>
          </a:prstGeom>
        </p:spPr>
      </p:pic>
      <p:sp>
        <p:nvSpPr>
          <p:cNvPr id="11" name="TextBox 10">
            <a:extLst>
              <a:ext uri="{FF2B5EF4-FFF2-40B4-BE49-F238E27FC236}">
                <a16:creationId xmlns:a16="http://schemas.microsoft.com/office/drawing/2014/main" id="{E7C39B3F-DFB3-94A6-A8BD-DAC70D7F60E8}"/>
              </a:ext>
            </a:extLst>
          </p:cNvPr>
          <p:cNvSpPr txBox="1"/>
          <p:nvPr/>
        </p:nvSpPr>
        <p:spPr>
          <a:xfrm>
            <a:off x="2484389" y="1193909"/>
            <a:ext cx="406888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Strategic Investments</a:t>
            </a:r>
            <a:endPar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Calibri"/>
            </a:endParaRPr>
          </a:p>
        </p:txBody>
      </p:sp>
      <p:sp>
        <p:nvSpPr>
          <p:cNvPr id="13" name="TextBox 12">
            <a:extLst>
              <a:ext uri="{FF2B5EF4-FFF2-40B4-BE49-F238E27FC236}">
                <a16:creationId xmlns:a16="http://schemas.microsoft.com/office/drawing/2014/main" id="{810F6C05-6793-CB9D-3D1C-20F442E4953E}"/>
              </a:ext>
            </a:extLst>
          </p:cNvPr>
          <p:cNvSpPr txBox="1"/>
          <p:nvPr/>
        </p:nvSpPr>
        <p:spPr>
          <a:xfrm>
            <a:off x="2481945" y="1672982"/>
            <a:ext cx="406888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2024 Transportation Improvement Plan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Launch Building GA</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Pursue Climate Grants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Electrification &amp; Freight Studies </a:t>
            </a:r>
          </a:p>
        </p:txBody>
      </p:sp>
      <p:sp>
        <p:nvSpPr>
          <p:cNvPr id="15" name="TextBox 14">
            <a:extLst>
              <a:ext uri="{FF2B5EF4-FFF2-40B4-BE49-F238E27FC236}">
                <a16:creationId xmlns:a16="http://schemas.microsoft.com/office/drawing/2014/main" id="{44D6A7E6-9DC4-9127-E4A4-055552381AD7}"/>
              </a:ext>
            </a:extLst>
          </p:cNvPr>
          <p:cNvSpPr txBox="1"/>
          <p:nvPr/>
        </p:nvSpPr>
        <p:spPr>
          <a:xfrm>
            <a:off x="6906463" y="1213223"/>
            <a:ext cx="32650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Competitive Economy</a:t>
            </a:r>
            <a:endPar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6F943F1-9A91-8D61-6C19-2824DE85A3B3}"/>
              </a:ext>
            </a:extLst>
          </p:cNvPr>
          <p:cNvSpPr txBox="1"/>
          <p:nvPr/>
        </p:nvSpPr>
        <p:spPr>
          <a:xfrm>
            <a:off x="6702045" y="1671270"/>
            <a:ext cx="36739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Implement Building Pathways to Infrastructure grant with Goodwill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Launch "Building Georgia"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Calibri"/>
            </a:endParaRPr>
          </a:p>
        </p:txBody>
      </p:sp>
      <p:pic>
        <p:nvPicPr>
          <p:cNvPr id="18" name="Picture 17">
            <a:extLst>
              <a:ext uri="{FF2B5EF4-FFF2-40B4-BE49-F238E27FC236}">
                <a16:creationId xmlns:a16="http://schemas.microsoft.com/office/drawing/2014/main" id="{A928808D-AAF1-510D-680B-2B71864D8B92}"/>
              </a:ext>
            </a:extLst>
          </p:cNvPr>
          <p:cNvPicPr>
            <a:picLocks noChangeAspect="1"/>
          </p:cNvPicPr>
          <p:nvPr/>
        </p:nvPicPr>
        <p:blipFill>
          <a:blip r:embed="rId3">
            <a:duotone>
              <a:prstClr val="black"/>
              <a:schemeClr val="accent1">
                <a:tint val="45000"/>
                <a:satMod val="400000"/>
              </a:schemeClr>
            </a:duotone>
          </a:blip>
          <a:stretch>
            <a:fillRect/>
          </a:stretch>
        </p:blipFill>
        <p:spPr>
          <a:xfrm>
            <a:off x="7920444" y="699205"/>
            <a:ext cx="897613" cy="523220"/>
          </a:xfrm>
          <a:prstGeom prst="rect">
            <a:avLst/>
          </a:prstGeom>
        </p:spPr>
      </p:pic>
      <p:sp>
        <p:nvSpPr>
          <p:cNvPr id="19" name="TextBox 18">
            <a:extLst>
              <a:ext uri="{FF2B5EF4-FFF2-40B4-BE49-F238E27FC236}">
                <a16:creationId xmlns:a16="http://schemas.microsoft.com/office/drawing/2014/main" id="{6AA2CDBF-6DA8-EA2B-5C68-180AC096EA98}"/>
              </a:ext>
            </a:extLst>
          </p:cNvPr>
          <p:cNvSpPr txBox="1"/>
          <p:nvPr/>
        </p:nvSpPr>
        <p:spPr>
          <a:xfrm>
            <a:off x="603766" y="3699373"/>
            <a:ext cx="31743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Healthy, Safe, Livable Communities</a:t>
            </a:r>
            <a:endPar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E8D937-79FF-8662-1B87-A4EAFEECF22D}"/>
              </a:ext>
            </a:extLst>
          </p:cNvPr>
          <p:cNvSpPr txBox="1"/>
          <p:nvPr/>
        </p:nvSpPr>
        <p:spPr>
          <a:xfrm>
            <a:off x="399378" y="4598863"/>
            <a:ext cx="384628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Cyber security tabletop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Medicare advantage partnership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Celebrate LCI25</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Develop regional climate action plan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Carbon reduction plan with targets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endPar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endParaRPr>
          </a:p>
        </p:txBody>
      </p:sp>
      <p:pic>
        <p:nvPicPr>
          <p:cNvPr id="22" name="Picture 21">
            <a:extLst>
              <a:ext uri="{FF2B5EF4-FFF2-40B4-BE49-F238E27FC236}">
                <a16:creationId xmlns:a16="http://schemas.microsoft.com/office/drawing/2014/main" id="{04430513-1DD6-C5A1-3E8C-FF25E83FB9CD}"/>
              </a:ext>
            </a:extLst>
          </p:cNvPr>
          <p:cNvPicPr>
            <a:picLocks noChangeAspect="1"/>
          </p:cNvPicPr>
          <p:nvPr/>
        </p:nvPicPr>
        <p:blipFill>
          <a:blip r:embed="rId4">
            <a:duotone>
              <a:prstClr val="black"/>
              <a:schemeClr val="accent1">
                <a:tint val="45000"/>
                <a:satMod val="400000"/>
              </a:schemeClr>
            </a:duotone>
          </a:blip>
          <a:stretch>
            <a:fillRect/>
          </a:stretch>
        </p:blipFill>
        <p:spPr>
          <a:xfrm>
            <a:off x="1839697" y="3245882"/>
            <a:ext cx="571810" cy="522039"/>
          </a:xfrm>
          <a:prstGeom prst="rect">
            <a:avLst/>
          </a:prstGeom>
        </p:spPr>
      </p:pic>
      <p:sp>
        <p:nvSpPr>
          <p:cNvPr id="23" name="TextBox 22">
            <a:extLst>
              <a:ext uri="{FF2B5EF4-FFF2-40B4-BE49-F238E27FC236}">
                <a16:creationId xmlns:a16="http://schemas.microsoft.com/office/drawing/2014/main" id="{8F4E6C45-BBFB-5BF8-8211-4689263C438A}"/>
              </a:ext>
            </a:extLst>
          </p:cNvPr>
          <p:cNvSpPr txBox="1"/>
          <p:nvPr/>
        </p:nvSpPr>
        <p:spPr>
          <a:xfrm>
            <a:off x="4255693" y="3735658"/>
            <a:ext cx="39998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Diverse Stakeholder Engagement</a:t>
            </a:r>
          </a:p>
        </p:txBody>
      </p:sp>
      <p:sp>
        <p:nvSpPr>
          <p:cNvPr id="24" name="TextBox 23">
            <a:extLst>
              <a:ext uri="{FF2B5EF4-FFF2-40B4-BE49-F238E27FC236}">
                <a16:creationId xmlns:a16="http://schemas.microsoft.com/office/drawing/2014/main" id="{959C07A1-9971-D0F2-3244-10C5B61881EB}"/>
              </a:ext>
            </a:extLst>
          </p:cNvPr>
          <p:cNvSpPr txBox="1"/>
          <p:nvPr/>
        </p:nvSpPr>
        <p:spPr>
          <a:xfrm>
            <a:off x="4423233" y="4689577"/>
            <a:ext cx="367392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Host Agency for National Association of Regional Commissions annual conference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LINK New York (1st for ARC) </a:t>
            </a: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Explore regional offices for ARC</a:t>
            </a:r>
          </a:p>
        </p:txBody>
      </p:sp>
      <p:sp>
        <p:nvSpPr>
          <p:cNvPr id="26" name="TextBox 25">
            <a:extLst>
              <a:ext uri="{FF2B5EF4-FFF2-40B4-BE49-F238E27FC236}">
                <a16:creationId xmlns:a16="http://schemas.microsoft.com/office/drawing/2014/main" id="{D9F1CE76-BE14-849A-A810-AAA1FB7D7E65}"/>
              </a:ext>
            </a:extLst>
          </p:cNvPr>
          <p:cNvSpPr txBox="1"/>
          <p:nvPr/>
        </p:nvSpPr>
        <p:spPr>
          <a:xfrm>
            <a:off x="8614431" y="3772002"/>
            <a:ext cx="31743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Operational Excellence</a:t>
            </a:r>
            <a:endParaRPr kumimoji="0" lang="en-US" sz="18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CCC70DED-9BAF-4DCA-583D-958AF0B21C2B}"/>
              </a:ext>
            </a:extLst>
          </p:cNvPr>
          <p:cNvSpPr txBox="1"/>
          <p:nvPr/>
        </p:nvSpPr>
        <p:spPr>
          <a:xfrm>
            <a:off x="8264700" y="4354343"/>
            <a:ext cx="3673927"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Implement new ERP system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Implement class/comp and equity studies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a:buChar char="§"/>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Launch year of new performance management framework </a:t>
            </a:r>
            <a:endParaRPr kumimoji="0" lang="en-US" sz="1800" b="0" i="0" u="none" strike="noStrike" kern="1200" cap="none" spc="0" normalizeH="0" baseline="0" noProof="0" dirty="0">
              <a:ln>
                <a:noFill/>
              </a:ln>
              <a:solidFill>
                <a:srgbClr val="44546A"/>
              </a:solidFill>
              <a:effectLst/>
              <a:uLnTx/>
              <a:uFillTx/>
              <a:latin typeface="Calibri" panose="020F0502020204030204"/>
              <a:ea typeface="+mn-ea"/>
              <a:cs typeface="Calibri" panose="020F0502020204030204"/>
            </a:endParaRPr>
          </a:p>
        </p:txBody>
      </p:sp>
      <p:pic>
        <p:nvPicPr>
          <p:cNvPr id="30" name="Picture 29">
            <a:extLst>
              <a:ext uri="{FF2B5EF4-FFF2-40B4-BE49-F238E27FC236}">
                <a16:creationId xmlns:a16="http://schemas.microsoft.com/office/drawing/2014/main" id="{03B7F1A3-5D69-24C2-AF95-F9E9CF774D50}"/>
              </a:ext>
            </a:extLst>
          </p:cNvPr>
          <p:cNvPicPr>
            <a:picLocks noChangeAspect="1"/>
          </p:cNvPicPr>
          <p:nvPr/>
        </p:nvPicPr>
        <p:blipFill>
          <a:blip r:embed="rId5">
            <a:duotone>
              <a:prstClr val="black"/>
              <a:schemeClr val="accent1">
                <a:tint val="45000"/>
                <a:satMod val="400000"/>
              </a:schemeClr>
            </a:duotone>
          </a:blip>
          <a:stretch>
            <a:fillRect/>
          </a:stretch>
        </p:blipFill>
        <p:spPr>
          <a:xfrm>
            <a:off x="5979024" y="3161488"/>
            <a:ext cx="571810" cy="628011"/>
          </a:xfrm>
          <a:prstGeom prst="rect">
            <a:avLst/>
          </a:prstGeom>
        </p:spPr>
      </p:pic>
      <p:pic>
        <p:nvPicPr>
          <p:cNvPr id="32" name="Picture 31">
            <a:extLst>
              <a:ext uri="{FF2B5EF4-FFF2-40B4-BE49-F238E27FC236}">
                <a16:creationId xmlns:a16="http://schemas.microsoft.com/office/drawing/2014/main" id="{C2036F6C-6C87-8320-3D5E-A06D831D3B1A}"/>
              </a:ext>
            </a:extLst>
          </p:cNvPr>
          <p:cNvPicPr>
            <a:picLocks noChangeAspect="1"/>
          </p:cNvPicPr>
          <p:nvPr/>
        </p:nvPicPr>
        <p:blipFill>
          <a:blip r:embed="rId6">
            <a:duotone>
              <a:prstClr val="black"/>
              <a:schemeClr val="accent1">
                <a:tint val="45000"/>
                <a:satMod val="400000"/>
              </a:schemeClr>
            </a:duotone>
          </a:blip>
          <a:stretch>
            <a:fillRect/>
          </a:stretch>
        </p:blipFill>
        <p:spPr>
          <a:xfrm>
            <a:off x="9776429" y="3135777"/>
            <a:ext cx="666392" cy="684363"/>
          </a:xfrm>
          <a:prstGeom prst="rect">
            <a:avLst/>
          </a:prstGeom>
        </p:spPr>
      </p:pic>
      <p:pic>
        <p:nvPicPr>
          <p:cNvPr id="12" name="Picture 11">
            <a:extLst>
              <a:ext uri="{FF2B5EF4-FFF2-40B4-BE49-F238E27FC236}">
                <a16:creationId xmlns:a16="http://schemas.microsoft.com/office/drawing/2014/main" id="{C4EC5AA6-CFB8-A681-CAFF-56DFAA38C74D}"/>
              </a:ext>
            </a:extLst>
          </p:cNvPr>
          <p:cNvPicPr>
            <a:picLocks noChangeAspect="1"/>
          </p:cNvPicPr>
          <p:nvPr/>
        </p:nvPicPr>
        <p:blipFill>
          <a:blip r:embed="rId7"/>
          <a:stretch>
            <a:fillRect/>
          </a:stretch>
        </p:blipFill>
        <p:spPr>
          <a:xfrm>
            <a:off x="64751" y="133816"/>
            <a:ext cx="3623128" cy="1537834"/>
          </a:xfrm>
          <a:prstGeom prst="rect">
            <a:avLst/>
          </a:prstGeom>
        </p:spPr>
      </p:pic>
      <p:sp>
        <p:nvSpPr>
          <p:cNvPr id="14" name="Arrow: Pentagon 13">
            <a:extLst>
              <a:ext uri="{FF2B5EF4-FFF2-40B4-BE49-F238E27FC236}">
                <a16:creationId xmlns:a16="http://schemas.microsoft.com/office/drawing/2014/main" id="{A22CC109-957C-B026-EA3D-4DD4B220B127}"/>
              </a:ext>
            </a:extLst>
          </p:cNvPr>
          <p:cNvSpPr/>
          <p:nvPr/>
        </p:nvSpPr>
        <p:spPr>
          <a:xfrm rot="10800000">
            <a:off x="9059221" y="6336174"/>
            <a:ext cx="3129655" cy="521825"/>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C43C2C99-AF5A-4CCD-5637-08A4F73F7568}"/>
              </a:ext>
            </a:extLst>
          </p:cNvPr>
          <p:cNvSpPr txBox="1"/>
          <p:nvPr/>
        </p:nvSpPr>
        <p:spPr>
          <a:xfrm>
            <a:off x="9634907" y="6328111"/>
            <a:ext cx="2553969"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We Are Focused</a:t>
            </a:r>
          </a:p>
        </p:txBody>
      </p:sp>
    </p:spTree>
    <p:extLst>
      <p:ext uri="{BB962C8B-B14F-4D97-AF65-F5344CB8AC3E}">
        <p14:creationId xmlns:p14="http://schemas.microsoft.com/office/powerpoint/2010/main" val="415498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EC5AA6-CFB8-A681-CAFF-56DFAA38C74D}"/>
              </a:ext>
            </a:extLst>
          </p:cNvPr>
          <p:cNvPicPr>
            <a:picLocks noChangeAspect="1"/>
          </p:cNvPicPr>
          <p:nvPr/>
        </p:nvPicPr>
        <p:blipFill>
          <a:blip r:embed="rId2"/>
          <a:stretch>
            <a:fillRect/>
          </a:stretch>
        </p:blipFill>
        <p:spPr>
          <a:xfrm>
            <a:off x="64751" y="133816"/>
            <a:ext cx="3623128" cy="1537834"/>
          </a:xfrm>
          <a:prstGeom prst="rect">
            <a:avLst/>
          </a:prstGeom>
        </p:spPr>
      </p:pic>
      <p:sp>
        <p:nvSpPr>
          <p:cNvPr id="2" name="Arrow: Pentagon 1">
            <a:extLst>
              <a:ext uri="{FF2B5EF4-FFF2-40B4-BE49-F238E27FC236}">
                <a16:creationId xmlns:a16="http://schemas.microsoft.com/office/drawing/2014/main" id="{F906837E-BCE0-B6EB-D82C-E05C0A932DD4}"/>
              </a:ext>
            </a:extLst>
          </p:cNvPr>
          <p:cNvSpPr/>
          <p:nvPr/>
        </p:nvSpPr>
        <p:spPr>
          <a:xfrm>
            <a:off x="-13740" y="6336175"/>
            <a:ext cx="3400104" cy="521825"/>
          </a:xfrm>
          <a:prstGeom prst="homePlat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340F7E-3F49-D7F4-B0A1-5589C2E3CBD0}"/>
              </a:ext>
            </a:extLst>
          </p:cNvPr>
          <p:cNvSpPr txBox="1"/>
          <p:nvPr/>
        </p:nvSpPr>
        <p:spPr>
          <a:xfrm>
            <a:off x="-17931" y="6316612"/>
            <a:ext cx="3167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We are “Team First"</a:t>
            </a:r>
          </a:p>
        </p:txBody>
      </p:sp>
      <p:pic>
        <p:nvPicPr>
          <p:cNvPr id="5" name="Graphic 4" descr="Universal access outline">
            <a:extLst>
              <a:ext uri="{FF2B5EF4-FFF2-40B4-BE49-F238E27FC236}">
                <a16:creationId xmlns:a16="http://schemas.microsoft.com/office/drawing/2014/main" id="{8153FE40-EBC0-451B-6CBB-7B373C6C78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994" y="5054130"/>
            <a:ext cx="836925" cy="836925"/>
          </a:xfrm>
          <a:prstGeom prst="rect">
            <a:avLst/>
          </a:prstGeom>
        </p:spPr>
      </p:pic>
      <p:sp>
        <p:nvSpPr>
          <p:cNvPr id="14" name="TextBox 13">
            <a:extLst>
              <a:ext uri="{FF2B5EF4-FFF2-40B4-BE49-F238E27FC236}">
                <a16:creationId xmlns:a16="http://schemas.microsoft.com/office/drawing/2014/main" id="{4DEC7144-DFAC-912D-D90C-71CB8D1FCF1D}"/>
              </a:ext>
            </a:extLst>
          </p:cNvPr>
          <p:cNvSpPr txBox="1"/>
          <p:nvPr/>
        </p:nvSpPr>
        <p:spPr>
          <a:xfrm>
            <a:off x="521991" y="5704536"/>
            <a:ext cx="13649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Equity Study </a:t>
            </a:r>
          </a:p>
        </p:txBody>
      </p:sp>
      <p:pic>
        <p:nvPicPr>
          <p:cNvPr id="19" name="Graphic 18" descr="Money outline">
            <a:extLst>
              <a:ext uri="{FF2B5EF4-FFF2-40B4-BE49-F238E27FC236}">
                <a16:creationId xmlns:a16="http://schemas.microsoft.com/office/drawing/2014/main" id="{DF7F1186-EEFA-A27A-2E3F-939D5FEC2D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0709" y="2972698"/>
            <a:ext cx="730624" cy="730624"/>
          </a:xfrm>
          <a:prstGeom prst="rect">
            <a:avLst/>
          </a:prstGeom>
        </p:spPr>
      </p:pic>
      <p:sp>
        <p:nvSpPr>
          <p:cNvPr id="20" name="TextBox 19">
            <a:extLst>
              <a:ext uri="{FF2B5EF4-FFF2-40B4-BE49-F238E27FC236}">
                <a16:creationId xmlns:a16="http://schemas.microsoft.com/office/drawing/2014/main" id="{6358A305-16AF-D413-667B-0EF74290B764}"/>
              </a:ext>
            </a:extLst>
          </p:cNvPr>
          <p:cNvSpPr txBox="1"/>
          <p:nvPr/>
        </p:nvSpPr>
        <p:spPr>
          <a:xfrm>
            <a:off x="1709970" y="3564878"/>
            <a:ext cx="217618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Class &amp; Comp Study </a:t>
            </a:r>
          </a:p>
        </p:txBody>
      </p:sp>
      <p:pic>
        <p:nvPicPr>
          <p:cNvPr id="29" name="Graphic 28" descr="Streetcar outline">
            <a:extLst>
              <a:ext uri="{FF2B5EF4-FFF2-40B4-BE49-F238E27FC236}">
                <a16:creationId xmlns:a16="http://schemas.microsoft.com/office/drawing/2014/main" id="{3651B348-08E9-D665-A504-1DD5BBFF4B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43960" y="3585154"/>
            <a:ext cx="914400" cy="914400"/>
          </a:xfrm>
          <a:prstGeom prst="rect">
            <a:avLst/>
          </a:prstGeom>
        </p:spPr>
      </p:pic>
      <p:sp>
        <p:nvSpPr>
          <p:cNvPr id="31" name="TextBox 30">
            <a:extLst>
              <a:ext uri="{FF2B5EF4-FFF2-40B4-BE49-F238E27FC236}">
                <a16:creationId xmlns:a16="http://schemas.microsoft.com/office/drawing/2014/main" id="{170AA86B-0D36-575A-B470-4CE6899AD67E}"/>
              </a:ext>
            </a:extLst>
          </p:cNvPr>
          <p:cNvSpPr txBox="1"/>
          <p:nvPr/>
        </p:nvSpPr>
        <p:spPr>
          <a:xfrm>
            <a:off x="4238015" y="4420558"/>
            <a:ext cx="1893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Commuter Benefit</a:t>
            </a:r>
          </a:p>
        </p:txBody>
      </p:sp>
      <p:pic>
        <p:nvPicPr>
          <p:cNvPr id="34" name="Graphic 33" descr="Man changing baby outline">
            <a:extLst>
              <a:ext uri="{FF2B5EF4-FFF2-40B4-BE49-F238E27FC236}">
                <a16:creationId xmlns:a16="http://schemas.microsoft.com/office/drawing/2014/main" id="{64B8443F-5EDE-F9A0-793C-31875DA3AB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9746" y="2186613"/>
            <a:ext cx="914400" cy="914400"/>
          </a:xfrm>
          <a:prstGeom prst="rect">
            <a:avLst/>
          </a:prstGeom>
        </p:spPr>
      </p:pic>
      <p:sp>
        <p:nvSpPr>
          <p:cNvPr id="35" name="TextBox 34">
            <a:extLst>
              <a:ext uri="{FF2B5EF4-FFF2-40B4-BE49-F238E27FC236}">
                <a16:creationId xmlns:a16="http://schemas.microsoft.com/office/drawing/2014/main" id="{105BA0A3-0995-4146-868A-CE6857B9972A}"/>
              </a:ext>
            </a:extLst>
          </p:cNvPr>
          <p:cNvSpPr txBox="1"/>
          <p:nvPr/>
        </p:nvSpPr>
        <p:spPr>
          <a:xfrm>
            <a:off x="5826659" y="3027805"/>
            <a:ext cx="16853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Parental Leave </a:t>
            </a:r>
          </a:p>
        </p:txBody>
      </p:sp>
      <p:pic>
        <p:nvPicPr>
          <p:cNvPr id="37" name="Graphic 36" descr="Ribbon outline">
            <a:extLst>
              <a:ext uri="{FF2B5EF4-FFF2-40B4-BE49-F238E27FC236}">
                <a16:creationId xmlns:a16="http://schemas.microsoft.com/office/drawing/2014/main" id="{95761A48-B426-6CAA-8B12-6BA047B4D0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68121" y="684841"/>
            <a:ext cx="824752" cy="824752"/>
          </a:xfrm>
          <a:prstGeom prst="rect">
            <a:avLst/>
          </a:prstGeom>
        </p:spPr>
      </p:pic>
      <p:sp>
        <p:nvSpPr>
          <p:cNvPr id="38" name="TextBox 37">
            <a:extLst>
              <a:ext uri="{FF2B5EF4-FFF2-40B4-BE49-F238E27FC236}">
                <a16:creationId xmlns:a16="http://schemas.microsoft.com/office/drawing/2014/main" id="{1EBDAFF0-9E5B-1F6B-6019-AE3908B9388B}"/>
              </a:ext>
            </a:extLst>
          </p:cNvPr>
          <p:cNvSpPr txBox="1"/>
          <p:nvPr/>
        </p:nvSpPr>
        <p:spPr>
          <a:xfrm>
            <a:off x="7213663" y="1455803"/>
            <a:ext cx="22591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Service &amp; Recognition Awards </a:t>
            </a:r>
          </a:p>
        </p:txBody>
      </p:sp>
      <p:pic>
        <p:nvPicPr>
          <p:cNvPr id="40" name="Graphic 39" descr="Megaphone1 outline">
            <a:extLst>
              <a:ext uri="{FF2B5EF4-FFF2-40B4-BE49-F238E27FC236}">
                <a16:creationId xmlns:a16="http://schemas.microsoft.com/office/drawing/2014/main" id="{489633F4-CD1B-868D-6AF5-0EE1FA3FC0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80231" y="2227727"/>
            <a:ext cx="744971" cy="744971"/>
          </a:xfrm>
          <a:prstGeom prst="rect">
            <a:avLst/>
          </a:prstGeom>
        </p:spPr>
      </p:pic>
      <p:sp>
        <p:nvSpPr>
          <p:cNvPr id="41" name="TextBox 40">
            <a:extLst>
              <a:ext uri="{FF2B5EF4-FFF2-40B4-BE49-F238E27FC236}">
                <a16:creationId xmlns:a16="http://schemas.microsoft.com/office/drawing/2014/main" id="{2447964D-E4F3-43A9-FAF3-A61C4FF8B2F5}"/>
              </a:ext>
            </a:extLst>
          </p:cNvPr>
          <p:cNvSpPr txBox="1"/>
          <p:nvPr/>
        </p:nvSpPr>
        <p:spPr>
          <a:xfrm>
            <a:off x="9564622" y="2936019"/>
            <a:ext cx="21761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Employee Updates &amp; Newsletter</a:t>
            </a:r>
          </a:p>
        </p:txBody>
      </p:sp>
      <p:cxnSp>
        <p:nvCxnSpPr>
          <p:cNvPr id="46" name="Connector: Curved 45">
            <a:extLst>
              <a:ext uri="{FF2B5EF4-FFF2-40B4-BE49-F238E27FC236}">
                <a16:creationId xmlns:a16="http://schemas.microsoft.com/office/drawing/2014/main" id="{556FBF79-81AA-0FF5-DD9D-118BB549501D}"/>
              </a:ext>
            </a:extLst>
          </p:cNvPr>
          <p:cNvCxnSpPr>
            <a:cxnSpLocks/>
          </p:cNvCxnSpPr>
          <p:nvPr/>
        </p:nvCxnSpPr>
        <p:spPr>
          <a:xfrm flipV="1">
            <a:off x="1329599" y="4023074"/>
            <a:ext cx="1109383" cy="909344"/>
          </a:xfrm>
          <a:prstGeom prst="curvedConnector3">
            <a:avLst>
              <a:gd name="adj1" fmla="val 50000"/>
            </a:avLst>
          </a:prstGeom>
          <a:ln w="571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D2FC6161-F781-2CB7-2390-5E667A88458D}"/>
              </a:ext>
            </a:extLst>
          </p:cNvPr>
          <p:cNvSpPr/>
          <p:nvPr/>
        </p:nvSpPr>
        <p:spPr>
          <a:xfrm>
            <a:off x="989871" y="4732363"/>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58" name="Picture 34" descr="Check Mark Symbol on Transparent Background 18251138 PNG">
            <a:extLst>
              <a:ext uri="{FF2B5EF4-FFF2-40B4-BE49-F238E27FC236}">
                <a16:creationId xmlns:a16="http://schemas.microsoft.com/office/drawing/2014/main" id="{6EFE8D1E-9AA8-FEE1-D252-57D83AB2CD33}"/>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90018" y="4656655"/>
            <a:ext cx="405779" cy="405779"/>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Curved 49">
            <a:extLst>
              <a:ext uri="{FF2B5EF4-FFF2-40B4-BE49-F238E27FC236}">
                <a16:creationId xmlns:a16="http://schemas.microsoft.com/office/drawing/2014/main" id="{799B2C25-9267-238E-926A-FBACF33B418E}"/>
              </a:ext>
            </a:extLst>
          </p:cNvPr>
          <p:cNvCxnSpPr>
            <a:cxnSpLocks/>
          </p:cNvCxnSpPr>
          <p:nvPr/>
        </p:nvCxnSpPr>
        <p:spPr>
          <a:xfrm rot="10800000">
            <a:off x="3464968" y="3338010"/>
            <a:ext cx="1295296" cy="756978"/>
          </a:xfrm>
          <a:prstGeom prst="curvedConnector3">
            <a:avLst/>
          </a:prstGeom>
          <a:ln w="571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C17E3F7-4F55-DC8F-1241-0E1FF708A8EA}"/>
              </a:ext>
            </a:extLst>
          </p:cNvPr>
          <p:cNvSpPr/>
          <p:nvPr/>
        </p:nvSpPr>
        <p:spPr>
          <a:xfrm>
            <a:off x="3197007" y="3176721"/>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7" name="Picture 34" descr="Check Mark Symbol on Transparent Background 18251138 PNG">
            <a:extLst>
              <a:ext uri="{FF2B5EF4-FFF2-40B4-BE49-F238E27FC236}">
                <a16:creationId xmlns:a16="http://schemas.microsoft.com/office/drawing/2014/main" id="{D4D6C496-831F-270A-E094-9C491BAFD0D8}"/>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97154" y="3101013"/>
            <a:ext cx="405779" cy="405779"/>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Connector: Curved 58">
            <a:extLst>
              <a:ext uri="{FF2B5EF4-FFF2-40B4-BE49-F238E27FC236}">
                <a16:creationId xmlns:a16="http://schemas.microsoft.com/office/drawing/2014/main" id="{BE346E9A-EC59-791A-A0DD-29FAE53380A0}"/>
              </a:ext>
            </a:extLst>
          </p:cNvPr>
          <p:cNvCxnSpPr>
            <a:cxnSpLocks/>
          </p:cNvCxnSpPr>
          <p:nvPr/>
        </p:nvCxnSpPr>
        <p:spPr>
          <a:xfrm flipV="1">
            <a:off x="5703449" y="3564878"/>
            <a:ext cx="1069284" cy="530111"/>
          </a:xfrm>
          <a:prstGeom prst="curvedConnector3">
            <a:avLst>
              <a:gd name="adj1" fmla="val 115393"/>
            </a:avLst>
          </a:prstGeom>
          <a:ln w="571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7" name="Oval 1026">
            <a:extLst>
              <a:ext uri="{FF2B5EF4-FFF2-40B4-BE49-F238E27FC236}">
                <a16:creationId xmlns:a16="http://schemas.microsoft.com/office/drawing/2014/main" id="{C46484B2-0AD2-B2A8-CC68-806F1425EBD7}"/>
              </a:ext>
            </a:extLst>
          </p:cNvPr>
          <p:cNvSpPr/>
          <p:nvPr/>
        </p:nvSpPr>
        <p:spPr>
          <a:xfrm>
            <a:off x="5442056" y="3875414"/>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9" name="Picture 34" descr="Check Mark Symbol on Transparent Background 18251138 PNG">
            <a:extLst>
              <a:ext uri="{FF2B5EF4-FFF2-40B4-BE49-F238E27FC236}">
                <a16:creationId xmlns:a16="http://schemas.microsoft.com/office/drawing/2014/main" id="{BBAEDADA-9891-4DA1-9918-EF606D4B8DA4}"/>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2203" y="3799706"/>
            <a:ext cx="405779" cy="405779"/>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Connector: Curved 1032">
            <a:extLst>
              <a:ext uri="{FF2B5EF4-FFF2-40B4-BE49-F238E27FC236}">
                <a16:creationId xmlns:a16="http://schemas.microsoft.com/office/drawing/2014/main" id="{77B5DD81-6C3A-B3B8-C838-B4C0DD0C3057}"/>
              </a:ext>
            </a:extLst>
          </p:cNvPr>
          <p:cNvCxnSpPr>
            <a:cxnSpLocks/>
          </p:cNvCxnSpPr>
          <p:nvPr/>
        </p:nvCxnSpPr>
        <p:spPr>
          <a:xfrm rot="5400000" flipH="1" flipV="1">
            <a:off x="6718435" y="1016443"/>
            <a:ext cx="1248024" cy="1092318"/>
          </a:xfrm>
          <a:prstGeom prst="curvedConnector3">
            <a:avLst>
              <a:gd name="adj1" fmla="val 72268"/>
            </a:avLst>
          </a:prstGeom>
          <a:ln w="571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4" name="Oval 1063">
            <a:extLst>
              <a:ext uri="{FF2B5EF4-FFF2-40B4-BE49-F238E27FC236}">
                <a16:creationId xmlns:a16="http://schemas.microsoft.com/office/drawing/2014/main" id="{E53F3E7C-79A8-522A-2936-06BE2A752D02}"/>
              </a:ext>
            </a:extLst>
          </p:cNvPr>
          <p:cNvSpPr/>
          <p:nvPr/>
        </p:nvSpPr>
        <p:spPr>
          <a:xfrm>
            <a:off x="6651866" y="1820681"/>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65" name="Picture 34" descr="Check Mark Symbol on Transparent Background 18251138 PNG">
            <a:extLst>
              <a:ext uri="{FF2B5EF4-FFF2-40B4-BE49-F238E27FC236}">
                <a16:creationId xmlns:a16="http://schemas.microsoft.com/office/drawing/2014/main" id="{9100DB45-0836-EF6E-0D26-E357A7DD6194}"/>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52013" y="1744973"/>
            <a:ext cx="405779" cy="405779"/>
          </a:xfrm>
          <a:prstGeom prst="rect">
            <a:avLst/>
          </a:prstGeom>
          <a:noFill/>
          <a:extLst>
            <a:ext uri="{909E8E84-426E-40DD-AFC4-6F175D3DCCD1}">
              <a14:hiddenFill xmlns:a14="http://schemas.microsoft.com/office/drawing/2010/main">
                <a:solidFill>
                  <a:srgbClr val="FFFFFF"/>
                </a:solidFill>
              </a14:hiddenFill>
            </a:ext>
          </a:extLst>
        </p:spPr>
      </p:pic>
      <p:cxnSp>
        <p:nvCxnSpPr>
          <p:cNvPr id="1067" name="Connector: Curved 1066">
            <a:extLst>
              <a:ext uri="{FF2B5EF4-FFF2-40B4-BE49-F238E27FC236}">
                <a16:creationId xmlns:a16="http://schemas.microsoft.com/office/drawing/2014/main" id="{C42F27CE-2989-A4ED-AC96-5AF90C3201C7}"/>
              </a:ext>
            </a:extLst>
          </p:cNvPr>
          <p:cNvCxnSpPr>
            <a:cxnSpLocks/>
          </p:cNvCxnSpPr>
          <p:nvPr/>
        </p:nvCxnSpPr>
        <p:spPr>
          <a:xfrm>
            <a:off x="8692873" y="883835"/>
            <a:ext cx="1742050" cy="1426435"/>
          </a:xfrm>
          <a:prstGeom prst="curvedConnector3">
            <a:avLst>
              <a:gd name="adj1" fmla="val 50000"/>
            </a:avLst>
          </a:prstGeom>
          <a:ln w="57150">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1E5BB1D9-BFFD-83EB-69F5-14B69907E004}"/>
              </a:ext>
            </a:extLst>
          </p:cNvPr>
          <p:cNvSpPr/>
          <p:nvPr/>
        </p:nvSpPr>
        <p:spPr>
          <a:xfrm>
            <a:off x="8554664" y="629217"/>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71" name="Picture 34" descr="Check Mark Symbol on Transparent Background 18251138 PNG">
            <a:extLst>
              <a:ext uri="{FF2B5EF4-FFF2-40B4-BE49-F238E27FC236}">
                <a16:creationId xmlns:a16="http://schemas.microsoft.com/office/drawing/2014/main" id="{5011EFD8-D644-CAB9-303E-F05F36184487}"/>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54811" y="553509"/>
            <a:ext cx="405779" cy="405779"/>
          </a:xfrm>
          <a:prstGeom prst="rect">
            <a:avLst/>
          </a:prstGeom>
          <a:noFill/>
          <a:extLst>
            <a:ext uri="{909E8E84-426E-40DD-AFC4-6F175D3DCCD1}">
              <a14:hiddenFill xmlns:a14="http://schemas.microsoft.com/office/drawing/2010/main">
                <a:solidFill>
                  <a:srgbClr val="FFFFFF"/>
                </a:solidFill>
              </a14:hiddenFill>
            </a:ext>
          </a:extLst>
        </p:spPr>
      </p:pic>
      <p:sp>
        <p:nvSpPr>
          <p:cNvPr id="1072" name="Oval 1071">
            <a:extLst>
              <a:ext uri="{FF2B5EF4-FFF2-40B4-BE49-F238E27FC236}">
                <a16:creationId xmlns:a16="http://schemas.microsoft.com/office/drawing/2014/main" id="{457439DD-90A1-804F-C002-3526E92DB412}"/>
              </a:ext>
            </a:extLst>
          </p:cNvPr>
          <p:cNvSpPr/>
          <p:nvPr/>
        </p:nvSpPr>
        <p:spPr>
          <a:xfrm>
            <a:off x="10236726" y="2101872"/>
            <a:ext cx="394447" cy="400110"/>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73" name="Picture 34" descr="Check Mark Symbol on Transparent Background 18251138 PNG">
            <a:extLst>
              <a:ext uri="{FF2B5EF4-FFF2-40B4-BE49-F238E27FC236}">
                <a16:creationId xmlns:a16="http://schemas.microsoft.com/office/drawing/2014/main" id="{43DD2798-40C7-03A2-BFEA-6FE90198CBFE}"/>
              </a:ext>
            </a:extLst>
          </p:cNvPr>
          <p:cNvPicPr>
            <a:picLocks noChangeAspect="1" noChangeArrowheads="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36873" y="2026164"/>
            <a:ext cx="405779" cy="405779"/>
          </a:xfrm>
          <a:prstGeom prst="rect">
            <a:avLst/>
          </a:prstGeom>
          <a:noFill/>
          <a:extLst>
            <a:ext uri="{909E8E84-426E-40DD-AFC4-6F175D3DCCD1}">
              <a14:hiddenFill xmlns:a14="http://schemas.microsoft.com/office/drawing/2010/main">
                <a:solidFill>
                  <a:srgbClr val="FFFFFF"/>
                </a:solidFill>
              </a14:hiddenFill>
            </a:ext>
          </a:extLst>
        </p:spPr>
      </p:pic>
      <p:sp>
        <p:nvSpPr>
          <p:cNvPr id="1074" name="Rectangle 1073">
            <a:extLst>
              <a:ext uri="{FF2B5EF4-FFF2-40B4-BE49-F238E27FC236}">
                <a16:creationId xmlns:a16="http://schemas.microsoft.com/office/drawing/2014/main" id="{26670995-A29A-0112-3490-436B6FD47D0F}"/>
              </a:ext>
            </a:extLst>
          </p:cNvPr>
          <p:cNvSpPr/>
          <p:nvPr/>
        </p:nvSpPr>
        <p:spPr>
          <a:xfrm>
            <a:off x="7816883" y="4508605"/>
            <a:ext cx="4384082" cy="237427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5" name="TextBox 1074">
            <a:extLst>
              <a:ext uri="{FF2B5EF4-FFF2-40B4-BE49-F238E27FC236}">
                <a16:creationId xmlns:a16="http://schemas.microsoft.com/office/drawing/2014/main" id="{839E03A6-F81D-B52D-532E-2A8B6F31606A}"/>
              </a:ext>
            </a:extLst>
          </p:cNvPr>
          <p:cNvSpPr txBox="1"/>
          <p:nvPr/>
        </p:nvSpPr>
        <p:spPr>
          <a:xfrm>
            <a:off x="-20226" y="2095044"/>
            <a:ext cx="4362345" cy="52322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 New Team Initiatives &amp; Benefits </a:t>
            </a:r>
            <a:endPar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Calibri"/>
            </a:endParaRPr>
          </a:p>
        </p:txBody>
      </p:sp>
      <p:sp>
        <p:nvSpPr>
          <p:cNvPr id="1076" name="TextBox 1075">
            <a:extLst>
              <a:ext uri="{FF2B5EF4-FFF2-40B4-BE49-F238E27FC236}">
                <a16:creationId xmlns:a16="http://schemas.microsoft.com/office/drawing/2014/main" id="{B8D8A6EF-6CC2-D6CA-5DAB-C5D7F54486DD}"/>
              </a:ext>
            </a:extLst>
          </p:cNvPr>
          <p:cNvSpPr txBox="1"/>
          <p:nvPr/>
        </p:nvSpPr>
        <p:spPr>
          <a:xfrm>
            <a:off x="7850191" y="4579828"/>
            <a:ext cx="4350773" cy="523220"/>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546A"/>
                </a:solidFill>
                <a:effectLst/>
                <a:uLnTx/>
                <a:uFillTx/>
                <a:latin typeface="Arial Nova Cond Light"/>
                <a:ea typeface="+mn-ea"/>
                <a:cs typeface="Calibri"/>
              </a:rPr>
              <a:t>NEXT UP </a:t>
            </a:r>
            <a:endParaRPr kumimoji="0" lang="en-US" sz="2800" b="1" i="0" u="none" strike="noStrike" kern="1200" cap="none" spc="0" normalizeH="0" baseline="0" noProof="0" dirty="0">
              <a:ln>
                <a:noFill/>
              </a:ln>
              <a:solidFill>
                <a:srgbClr val="44546A"/>
              </a:solidFill>
              <a:effectLst/>
              <a:uLnTx/>
              <a:uFillTx/>
              <a:latin typeface="Calibri" panose="020F0502020204030204"/>
              <a:ea typeface="+mn-ea"/>
              <a:cs typeface="Calibri"/>
            </a:endParaRPr>
          </a:p>
        </p:txBody>
      </p:sp>
      <p:sp>
        <p:nvSpPr>
          <p:cNvPr id="1077" name="TextBox 1076">
            <a:extLst>
              <a:ext uri="{FF2B5EF4-FFF2-40B4-BE49-F238E27FC236}">
                <a16:creationId xmlns:a16="http://schemas.microsoft.com/office/drawing/2014/main" id="{22241785-213A-5A65-E459-C6ED364F17CB}"/>
              </a:ext>
            </a:extLst>
          </p:cNvPr>
          <p:cNvSpPr txBox="1"/>
          <p:nvPr/>
        </p:nvSpPr>
        <p:spPr>
          <a:xfrm>
            <a:off x="8062686" y="5152987"/>
            <a:ext cx="389623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Enhanced Collaborative Spaces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Structured Collaboration Activities on in-office days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44546A"/>
                </a:solidFill>
                <a:effectLst/>
                <a:uLnTx/>
                <a:uFillTx/>
                <a:latin typeface="Arial Nova Cond Light"/>
                <a:ea typeface="+mn-ea"/>
                <a:cs typeface="Calibri" panose="020F0502020204030204"/>
              </a:rPr>
              <a:t>Employee Idea-box</a:t>
            </a:r>
          </a:p>
        </p:txBody>
      </p:sp>
    </p:spTree>
    <p:extLst>
      <p:ext uri="{BB962C8B-B14F-4D97-AF65-F5344CB8AC3E}">
        <p14:creationId xmlns:p14="http://schemas.microsoft.com/office/powerpoint/2010/main" val="337782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4EC5AA6-CFB8-A681-CAFF-56DFAA38C74D}"/>
              </a:ext>
            </a:extLst>
          </p:cNvPr>
          <p:cNvPicPr>
            <a:picLocks noChangeAspect="1"/>
          </p:cNvPicPr>
          <p:nvPr/>
        </p:nvPicPr>
        <p:blipFill>
          <a:blip r:embed="rId2"/>
          <a:stretch>
            <a:fillRect/>
          </a:stretch>
        </p:blipFill>
        <p:spPr>
          <a:xfrm>
            <a:off x="64751" y="133816"/>
            <a:ext cx="3623128" cy="1537834"/>
          </a:xfrm>
          <a:prstGeom prst="rect">
            <a:avLst/>
          </a:prstGeom>
        </p:spPr>
      </p:pic>
      <p:sp>
        <p:nvSpPr>
          <p:cNvPr id="7" name="Flowchart: Document 6">
            <a:extLst>
              <a:ext uri="{FF2B5EF4-FFF2-40B4-BE49-F238E27FC236}">
                <a16:creationId xmlns:a16="http://schemas.microsoft.com/office/drawing/2014/main" id="{9ACAF3C6-15F3-11A4-E89F-887AA8018B1C}"/>
              </a:ext>
            </a:extLst>
          </p:cNvPr>
          <p:cNvSpPr/>
          <p:nvPr/>
        </p:nvSpPr>
        <p:spPr>
          <a:xfrm>
            <a:off x="3329285" y="1972233"/>
            <a:ext cx="5671278" cy="3881719"/>
          </a:xfrm>
          <a:prstGeom prst="flowChartDocumen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340F7E-3F49-D7F4-B0A1-5589C2E3CBD0}"/>
              </a:ext>
            </a:extLst>
          </p:cNvPr>
          <p:cNvSpPr txBox="1"/>
          <p:nvPr/>
        </p:nvSpPr>
        <p:spPr>
          <a:xfrm>
            <a:off x="3318631" y="2067332"/>
            <a:ext cx="5671277" cy="28931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We 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ONE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GREAT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ORGANIZATION!</a:t>
            </a:r>
          </a:p>
        </p:txBody>
      </p:sp>
    </p:spTree>
    <p:extLst>
      <p:ext uri="{BB962C8B-B14F-4D97-AF65-F5344CB8AC3E}">
        <p14:creationId xmlns:p14="http://schemas.microsoft.com/office/powerpoint/2010/main" val="171370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D87DA986-2CBC-8060-38A5-C733130FDA22}"/>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l="4209" b="11120"/>
          <a:stretch/>
        </p:blipFill>
        <p:spPr>
          <a:xfrm>
            <a:off x="-148359" y="-158248"/>
            <a:ext cx="12166575" cy="6858000"/>
          </a:xfrm>
          <a:prstGeom prst="rect">
            <a:avLst/>
          </a:prstGeom>
        </p:spPr>
      </p:pic>
      <p:sp>
        <p:nvSpPr>
          <p:cNvPr id="4" name="Title 1">
            <a:extLst>
              <a:ext uri="{FF2B5EF4-FFF2-40B4-BE49-F238E27FC236}">
                <a16:creationId xmlns:a16="http://schemas.microsoft.com/office/drawing/2014/main" id="{AF5CF6AC-E115-7CDC-B301-435F98B5CC43}"/>
              </a:ext>
            </a:extLst>
          </p:cNvPr>
          <p:cNvSpPr txBox="1">
            <a:spLocks/>
          </p:cNvSpPr>
          <p:nvPr/>
        </p:nvSpPr>
        <p:spPr>
          <a:xfrm>
            <a:off x="589317" y="1613028"/>
            <a:ext cx="10691222" cy="23379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a:solidFill>
                  <a:srgbClr val="5BACA9"/>
                </a:solidFill>
                <a:latin typeface="Arial" panose="020B06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dirty="0">
                <a:ln>
                  <a:noFill/>
                </a:ln>
                <a:solidFill>
                  <a:srgbClr val="4472C4"/>
                </a:solidFill>
                <a:effectLst/>
                <a:uLnTx/>
                <a:uFillTx/>
                <a:latin typeface="Arial" panose="020B0604020202020204" pitchFamily="34" charset="0"/>
                <a:ea typeface="+mj-ea"/>
                <a:cs typeface="+mj-cs"/>
              </a:rPr>
              <a:t>Classification &amp; Compensation and Equity Study Update</a:t>
            </a:r>
          </a:p>
        </p:txBody>
      </p:sp>
      <p:sp>
        <p:nvSpPr>
          <p:cNvPr id="2" name="TextBox 1">
            <a:extLst>
              <a:ext uri="{FF2B5EF4-FFF2-40B4-BE49-F238E27FC236}">
                <a16:creationId xmlns:a16="http://schemas.microsoft.com/office/drawing/2014/main" id="{88182B44-2C40-3A48-BC9E-55C7A87ECC93}"/>
              </a:ext>
            </a:extLst>
          </p:cNvPr>
          <p:cNvSpPr txBox="1"/>
          <p:nvPr/>
        </p:nvSpPr>
        <p:spPr>
          <a:xfrm>
            <a:off x="662364" y="4045606"/>
            <a:ext cx="1086727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2"/>
                </a:solidFill>
                <a:effectLst/>
                <a:uLnTx/>
                <a:uFillTx/>
                <a:latin typeface="Calibri" panose="020F0502020204030204"/>
                <a:ea typeface="+mn-ea"/>
                <a:cs typeface="+mn-cs"/>
              </a:rPr>
              <a:t>Sheila Benefield, Chief Human Resources Officer </a:t>
            </a:r>
          </a:p>
        </p:txBody>
      </p:sp>
    </p:spTree>
    <p:extLst>
      <p:ext uri="{BB962C8B-B14F-4D97-AF65-F5344CB8AC3E}">
        <p14:creationId xmlns:p14="http://schemas.microsoft.com/office/powerpoint/2010/main" val="1867425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B6D1-2D57-E135-F248-9B5CCE511396}"/>
              </a:ext>
            </a:extLst>
          </p:cNvPr>
          <p:cNvSpPr>
            <a:spLocks noGrp="1"/>
          </p:cNvSpPr>
          <p:nvPr>
            <p:ph type="title"/>
          </p:nvPr>
        </p:nvSpPr>
        <p:spPr/>
        <p:txBody>
          <a:bodyPr>
            <a:normAutofit fontScale="90000"/>
          </a:bodyPr>
          <a:lstStyle/>
          <a:p>
            <a:r>
              <a:rPr lang="en-US" dirty="0">
                <a:solidFill>
                  <a:schemeClr val="accent6"/>
                </a:solidFill>
              </a:rPr>
              <a:t>Pay Equity and Market Based Findings &amp; Recommendations </a:t>
            </a:r>
          </a:p>
        </p:txBody>
      </p:sp>
      <p:sp>
        <p:nvSpPr>
          <p:cNvPr id="3" name="Content Placeholder 2">
            <a:extLst>
              <a:ext uri="{FF2B5EF4-FFF2-40B4-BE49-F238E27FC236}">
                <a16:creationId xmlns:a16="http://schemas.microsoft.com/office/drawing/2014/main" id="{169E840A-56FA-6050-D194-8D1A8086BA90}"/>
              </a:ext>
            </a:extLst>
          </p:cNvPr>
          <p:cNvSpPr>
            <a:spLocks noGrp="1"/>
          </p:cNvSpPr>
          <p:nvPr>
            <p:ph idx="1"/>
          </p:nvPr>
        </p:nvSpPr>
        <p:spPr/>
        <p:txBody>
          <a:bodyPr>
            <a:normAutofit/>
          </a:bodyPr>
          <a:lstStyle/>
          <a:p>
            <a:pPr>
              <a:lnSpc>
                <a:spcPct val="100000"/>
              </a:lnSpc>
            </a:pPr>
            <a:r>
              <a:rPr lang="en-US" b="1" dirty="0">
                <a:solidFill>
                  <a:schemeClr val="accent6"/>
                </a:solidFill>
              </a:rPr>
              <a:t>Pay Equity Findings – Recommended Salary Adjustments</a:t>
            </a:r>
          </a:p>
          <a:p>
            <a:pPr marL="285750" marR="0" lvl="1" indent="0" algn="l" defTabSz="914400" rtl="0" eaLnBrk="1" fontAlgn="auto" latinLnBrk="0" hangingPunct="1">
              <a:lnSpc>
                <a:spcPct val="100000"/>
              </a:lnSpc>
              <a:spcBef>
                <a:spcPts val="500"/>
              </a:spcBef>
              <a:spcAft>
                <a:spcPts val="300"/>
              </a:spcAft>
              <a:buClr>
                <a:srgbClr val="6C8739"/>
              </a:buClr>
              <a:buSzTx/>
              <a:buNone/>
              <a:tabLst/>
              <a:defRPr/>
            </a:pPr>
            <a:r>
              <a:rPr kumimoji="0" lang="en-US" sz="2000" b="0" i="0" u="none" strike="noStrike" kern="1200" cap="none" spc="0" normalizeH="0" baseline="0" noProof="0" dirty="0">
                <a:ln>
                  <a:noFill/>
                </a:ln>
                <a:solidFill>
                  <a:srgbClr val="575759"/>
                </a:solidFill>
                <a:effectLst/>
                <a:uLnTx/>
                <a:uFillTx/>
                <a:latin typeface="Arial" panose="020B0604020202020204" pitchFamily="34" charset="0"/>
                <a:ea typeface="+mn-ea"/>
                <a:cs typeface="Arial" panose="020B0604020202020204" pitchFamily="34" charset="0"/>
              </a:rPr>
              <a:t>Out of 57 classifications, only 2 classifications require salary adjustments once internal factors such as merit increases, reclassifications, promotions, negotiated salaries at time of hire, education, experience, and/or longevity were taken in consideration</a:t>
            </a:r>
          </a:p>
          <a:p>
            <a:pPr marL="804863" marR="0" lvl="2" indent="-227013" algn="l" defTabSz="914400" rtl="0" eaLnBrk="1" fontAlgn="auto" latinLnBrk="0" hangingPunct="1">
              <a:lnSpc>
                <a:spcPct val="90000"/>
              </a:lnSpc>
              <a:spcBef>
                <a:spcPts val="500"/>
              </a:spcBef>
              <a:spcAft>
                <a:spcPts val="300"/>
              </a:spcAft>
              <a:buClr>
                <a:srgbClr val="EC5A5E"/>
              </a:buClr>
              <a:buSzPct val="99000"/>
              <a:buFont typeface="System Font Regular"/>
              <a:buChar char="‣"/>
              <a:tabLst/>
              <a:defRPr/>
            </a:pPr>
            <a:r>
              <a:rPr kumimoji="0" lang="en-US" sz="2000" b="0" i="0" u="none" strike="noStrike" kern="1200" cap="none" spc="0" normalizeH="0" baseline="0" noProof="0" dirty="0">
                <a:ln>
                  <a:noFill/>
                </a:ln>
                <a:solidFill>
                  <a:srgbClr val="575759"/>
                </a:solidFill>
                <a:effectLst/>
                <a:uLnTx/>
                <a:uFillTx/>
                <a:latin typeface="Arial" panose="020B0604020202020204" pitchFamily="34" charset="0"/>
                <a:ea typeface="+mn-ea"/>
                <a:cs typeface="Arial" panose="020B0604020202020204" pitchFamily="34" charset="0"/>
              </a:rPr>
              <a:t>Manager -1 affected employee </a:t>
            </a:r>
          </a:p>
          <a:p>
            <a:pPr marL="804863" marR="0" lvl="2" indent="-227013" algn="l" defTabSz="914400" rtl="0" eaLnBrk="1" fontAlgn="auto" latinLnBrk="0" hangingPunct="1">
              <a:lnSpc>
                <a:spcPct val="90000"/>
              </a:lnSpc>
              <a:spcBef>
                <a:spcPts val="500"/>
              </a:spcBef>
              <a:spcAft>
                <a:spcPts val="300"/>
              </a:spcAft>
              <a:buClr>
                <a:srgbClr val="EC5A5E"/>
              </a:buClr>
              <a:buSzPct val="99000"/>
              <a:buFont typeface="System Font Regular"/>
              <a:buChar char="‣"/>
              <a:tabLst/>
              <a:defRPr/>
            </a:pPr>
            <a:r>
              <a:rPr kumimoji="0" lang="en-US" sz="1800" b="0" i="0" u="none" strike="noStrike" kern="1200" cap="none" spc="0" normalizeH="0" baseline="0" noProof="0" dirty="0">
                <a:ln>
                  <a:noFill/>
                </a:ln>
                <a:solidFill>
                  <a:srgbClr val="575759"/>
                </a:solidFill>
                <a:effectLst/>
                <a:uLnTx/>
                <a:uFillTx/>
                <a:latin typeface="Arial" panose="020B0604020202020204" pitchFamily="34" charset="0"/>
                <a:ea typeface="+mn-ea"/>
                <a:cs typeface="Arial" panose="020B0604020202020204" pitchFamily="34" charset="0"/>
              </a:rPr>
              <a:t>Program/Project Coordinator – 3 affected employees </a:t>
            </a:r>
          </a:p>
          <a:p>
            <a:pPr marL="228600" marR="0" lvl="0" indent="-228600" algn="l" defTabSz="914400" rtl="0" eaLnBrk="1" fontAlgn="auto" latinLnBrk="0" hangingPunct="1">
              <a:lnSpc>
                <a:spcPct val="90000"/>
              </a:lnSpc>
              <a:spcBef>
                <a:spcPts val="1000"/>
              </a:spcBef>
              <a:spcAft>
                <a:spcPts val="300"/>
              </a:spcAft>
              <a:buClrTx/>
              <a:buSzTx/>
              <a:buFontTx/>
              <a:buBlip>
                <a:blip r:embed="rId2">
                  <a:extLst>
                    <a:ext uri="{96DAC541-7B7A-43D3-8B79-37D633B846F1}">
                      <asvg:svgBlip xmlns:asvg="http://schemas.microsoft.com/office/drawing/2016/SVG/main" r:embed="rId3"/>
                    </a:ext>
                  </a:extLst>
                </a:blip>
              </a:buBlip>
              <a:tabLst/>
              <a:defRPr/>
            </a:pPr>
            <a:r>
              <a:rPr kumimoji="0" lang="en-US" sz="2400" b="1" i="0" u="none" strike="noStrike" kern="1200" cap="none" spc="0" normalizeH="0" baseline="0" noProof="0" dirty="0">
                <a:ln>
                  <a:noFill/>
                </a:ln>
                <a:solidFill>
                  <a:schemeClr val="accent6"/>
                </a:solidFill>
                <a:effectLst/>
                <a:uLnTx/>
                <a:uFillTx/>
                <a:latin typeface="Arial" panose="020B0604020202020204" pitchFamily="34" charset="0"/>
                <a:ea typeface="+mn-ea"/>
                <a:cs typeface="Arial" panose="020B0604020202020204" pitchFamily="34" charset="0"/>
              </a:rPr>
              <a:t>Market Based Findings – Recommended Position/Band Changes</a:t>
            </a:r>
          </a:p>
          <a:p>
            <a:pPr marL="636588" marR="0" lvl="1" indent="-342900" algn="l" defTabSz="914400"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9"/>
                </a:solidFill>
                <a:effectLst/>
                <a:uLnTx/>
                <a:uFillTx/>
                <a:latin typeface="Arial" panose="020B0604020202020204" pitchFamily="34" charset="0"/>
                <a:ea typeface="+mn-ea"/>
                <a:cs typeface="Arial" panose="020B0604020202020204" pitchFamily="34" charset="0"/>
              </a:rPr>
              <a:t>8 classifications throughout the agency were reviewed and recommended for title and/or band change affecting a total of 9 employees </a:t>
            </a:r>
          </a:p>
          <a:p>
            <a:endParaRPr lang="en-US" dirty="0"/>
          </a:p>
          <a:p>
            <a:endParaRPr lang="en-US" dirty="0"/>
          </a:p>
        </p:txBody>
      </p:sp>
      <p:sp>
        <p:nvSpPr>
          <p:cNvPr id="5" name="Slide Number Placeholder 4">
            <a:extLst>
              <a:ext uri="{FF2B5EF4-FFF2-40B4-BE49-F238E27FC236}">
                <a16:creationId xmlns:a16="http://schemas.microsoft.com/office/drawing/2014/main" id="{AAB6F227-1A64-6606-36C2-96CEAAB461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2148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7244-187F-39E5-3048-DCA3F9447F0F}"/>
              </a:ext>
            </a:extLst>
          </p:cNvPr>
          <p:cNvSpPr>
            <a:spLocks noGrp="1"/>
          </p:cNvSpPr>
          <p:nvPr>
            <p:ph type="title"/>
          </p:nvPr>
        </p:nvSpPr>
        <p:spPr/>
        <p:txBody>
          <a:bodyPr>
            <a:normAutofit fontScale="90000"/>
          </a:bodyPr>
          <a:lstStyle/>
          <a:p>
            <a:r>
              <a:rPr lang="en-US" dirty="0">
                <a:solidFill>
                  <a:schemeClr val="accent6"/>
                </a:solidFill>
              </a:rPr>
              <a:t>Classification &amp; Compensation – Cost Implementation</a:t>
            </a:r>
          </a:p>
        </p:txBody>
      </p:sp>
      <p:sp>
        <p:nvSpPr>
          <p:cNvPr id="3" name="Content Placeholder 2">
            <a:extLst>
              <a:ext uri="{FF2B5EF4-FFF2-40B4-BE49-F238E27FC236}">
                <a16:creationId xmlns:a16="http://schemas.microsoft.com/office/drawing/2014/main" id="{207BF6D1-1280-2F8A-3C16-881437E83221}"/>
              </a:ext>
            </a:extLst>
          </p:cNvPr>
          <p:cNvSpPr>
            <a:spLocks noGrp="1"/>
          </p:cNvSpPr>
          <p:nvPr>
            <p:ph idx="1"/>
          </p:nvPr>
        </p:nvSpPr>
        <p:spPr/>
        <p:txBody>
          <a:bodyPr/>
          <a:lstStyle/>
          <a:p>
            <a:r>
              <a:rPr lang="en-US" sz="2000" kern="0" dirty="0">
                <a:solidFill>
                  <a:sysClr val="windowText" lastClr="000000"/>
                </a:solidFill>
                <a:latin typeface="Arial"/>
                <a:cs typeface="Arial"/>
              </a:rPr>
              <a:t>The</a:t>
            </a:r>
            <a:r>
              <a:rPr lang="en-US" sz="2000" kern="0" spc="-55" dirty="0">
                <a:solidFill>
                  <a:sysClr val="windowText" lastClr="000000"/>
                </a:solidFill>
                <a:latin typeface="Arial"/>
                <a:cs typeface="Arial"/>
              </a:rPr>
              <a:t> </a:t>
            </a:r>
            <a:r>
              <a:rPr lang="en-US" sz="2000" kern="0" dirty="0">
                <a:solidFill>
                  <a:sysClr val="windowText" lastClr="000000"/>
                </a:solidFill>
                <a:latin typeface="Arial"/>
                <a:cs typeface="Arial"/>
              </a:rPr>
              <a:t>salary</a:t>
            </a:r>
            <a:r>
              <a:rPr lang="en-US" sz="2000" kern="0" spc="-55" dirty="0">
                <a:solidFill>
                  <a:sysClr val="windowText" lastClr="000000"/>
                </a:solidFill>
                <a:latin typeface="Arial"/>
                <a:cs typeface="Arial"/>
              </a:rPr>
              <a:t> </a:t>
            </a:r>
            <a:r>
              <a:rPr lang="en-US" sz="2000" kern="0" dirty="0">
                <a:solidFill>
                  <a:sysClr val="windowText" lastClr="000000"/>
                </a:solidFill>
                <a:latin typeface="Arial"/>
                <a:cs typeface="Arial"/>
              </a:rPr>
              <a:t>structure</a:t>
            </a:r>
            <a:r>
              <a:rPr lang="en-US" sz="2000" kern="0" spc="-20" dirty="0">
                <a:solidFill>
                  <a:sysClr val="windowText" lastClr="000000"/>
                </a:solidFill>
                <a:latin typeface="Arial"/>
                <a:cs typeface="Arial"/>
              </a:rPr>
              <a:t> is </a:t>
            </a:r>
            <a:r>
              <a:rPr lang="en-US" sz="2000" kern="0" dirty="0">
                <a:solidFill>
                  <a:sysClr val="windowText" lastClr="000000"/>
                </a:solidFill>
                <a:latin typeface="Arial"/>
                <a:cs typeface="Arial"/>
              </a:rPr>
              <a:t>based</a:t>
            </a:r>
            <a:r>
              <a:rPr lang="en-US" sz="2000" kern="0" spc="-35" dirty="0">
                <a:solidFill>
                  <a:sysClr val="windowText" lastClr="000000"/>
                </a:solidFill>
                <a:latin typeface="Arial"/>
                <a:cs typeface="Arial"/>
              </a:rPr>
              <a:t> </a:t>
            </a:r>
            <a:r>
              <a:rPr lang="en-US" sz="2000" kern="0" dirty="0">
                <a:solidFill>
                  <a:sysClr val="windowText" lastClr="000000"/>
                </a:solidFill>
                <a:latin typeface="Arial"/>
                <a:cs typeface="Arial"/>
              </a:rPr>
              <a:t>on</a:t>
            </a:r>
            <a:r>
              <a:rPr lang="en-US" sz="2000" kern="0" spc="-30" dirty="0">
                <a:solidFill>
                  <a:sysClr val="windowText" lastClr="000000"/>
                </a:solidFill>
                <a:latin typeface="Arial"/>
                <a:cs typeface="Arial"/>
              </a:rPr>
              <a:t> </a:t>
            </a:r>
            <a:r>
              <a:rPr lang="en-US" sz="2000" kern="0" dirty="0">
                <a:solidFill>
                  <a:sysClr val="windowText" lastClr="000000"/>
                </a:solidFill>
                <a:latin typeface="Arial"/>
                <a:cs typeface="Arial"/>
              </a:rPr>
              <a:t>the</a:t>
            </a:r>
            <a:r>
              <a:rPr lang="en-US" sz="2000" kern="0" spc="-20" dirty="0">
                <a:solidFill>
                  <a:sysClr val="windowText" lastClr="000000"/>
                </a:solidFill>
                <a:latin typeface="Arial"/>
                <a:cs typeface="Arial"/>
              </a:rPr>
              <a:t> </a:t>
            </a:r>
            <a:r>
              <a:rPr lang="en-US" sz="2000" kern="0" dirty="0">
                <a:solidFill>
                  <a:sysClr val="windowText" lastClr="000000"/>
                </a:solidFill>
                <a:latin typeface="Arial"/>
                <a:cs typeface="Arial"/>
              </a:rPr>
              <a:t>75</a:t>
            </a:r>
            <a:r>
              <a:rPr lang="en-US" sz="2000" kern="0" baseline="25252" dirty="0">
                <a:solidFill>
                  <a:sysClr val="windowText" lastClr="000000"/>
                </a:solidFill>
                <a:latin typeface="Arial"/>
                <a:cs typeface="Arial"/>
              </a:rPr>
              <a:t>th</a:t>
            </a:r>
            <a:r>
              <a:rPr lang="en-US" sz="2000" kern="0" spc="195" baseline="25252" dirty="0">
                <a:solidFill>
                  <a:sysClr val="windowText" lastClr="000000"/>
                </a:solidFill>
                <a:latin typeface="Arial"/>
                <a:cs typeface="Arial"/>
              </a:rPr>
              <a:t> </a:t>
            </a:r>
            <a:r>
              <a:rPr lang="en-US" sz="2000" kern="0" dirty="0">
                <a:solidFill>
                  <a:sysClr val="windowText" lastClr="000000"/>
                </a:solidFill>
                <a:latin typeface="Arial"/>
                <a:cs typeface="Arial"/>
              </a:rPr>
              <a:t>percentile</a:t>
            </a:r>
            <a:r>
              <a:rPr lang="en-US" sz="2000" kern="0" spc="-40" dirty="0">
                <a:solidFill>
                  <a:sysClr val="windowText" lastClr="000000"/>
                </a:solidFill>
                <a:latin typeface="Arial"/>
                <a:cs typeface="Arial"/>
              </a:rPr>
              <a:t> </a:t>
            </a:r>
            <a:r>
              <a:rPr lang="en-US" sz="2000" kern="0" dirty="0">
                <a:solidFill>
                  <a:sysClr val="windowText" lastClr="000000"/>
                </a:solidFill>
                <a:latin typeface="Arial"/>
                <a:cs typeface="Arial"/>
              </a:rPr>
              <a:t>with</a:t>
            </a:r>
            <a:r>
              <a:rPr lang="en-US" sz="2000" kern="0" dirty="0">
                <a:latin typeface="Arial"/>
                <a:cs typeface="Arial"/>
              </a:rPr>
              <a:t> </a:t>
            </a:r>
            <a:r>
              <a:rPr lang="en-US" sz="2000" kern="0" dirty="0">
                <a:solidFill>
                  <a:sysClr val="windowText" lastClr="000000"/>
                </a:solidFill>
                <a:latin typeface="Arial"/>
                <a:cs typeface="Arial"/>
              </a:rPr>
              <a:t>the</a:t>
            </a:r>
            <a:r>
              <a:rPr lang="en-US" sz="2000" kern="0" spc="-35" dirty="0">
                <a:solidFill>
                  <a:sysClr val="windowText" lastClr="000000"/>
                </a:solidFill>
                <a:latin typeface="Arial"/>
                <a:cs typeface="Arial"/>
              </a:rPr>
              <a:t> following </a:t>
            </a:r>
            <a:r>
              <a:rPr lang="en-US" sz="2000" kern="0" dirty="0">
                <a:solidFill>
                  <a:sysClr val="windowText" lastClr="000000"/>
                </a:solidFill>
                <a:latin typeface="Arial"/>
                <a:cs typeface="Arial"/>
              </a:rPr>
              <a:t>cost</a:t>
            </a:r>
            <a:r>
              <a:rPr lang="en-US" sz="2000" kern="0" spc="-50" dirty="0">
                <a:solidFill>
                  <a:sysClr val="windowText" lastClr="000000"/>
                </a:solidFill>
                <a:latin typeface="Arial"/>
                <a:cs typeface="Arial"/>
              </a:rPr>
              <a:t> </a:t>
            </a:r>
            <a:r>
              <a:rPr lang="en-US" sz="2000" kern="0" dirty="0">
                <a:solidFill>
                  <a:sysClr val="windowText" lastClr="000000"/>
                </a:solidFill>
                <a:latin typeface="Arial"/>
                <a:cs typeface="Arial"/>
              </a:rPr>
              <a:t>implementation</a:t>
            </a:r>
            <a:r>
              <a:rPr lang="en-US" sz="2000" kern="0" spc="-50" dirty="0">
                <a:solidFill>
                  <a:sysClr val="windowText" lastClr="000000"/>
                </a:solidFill>
                <a:latin typeface="Arial"/>
                <a:cs typeface="Arial"/>
              </a:rPr>
              <a:t> </a:t>
            </a:r>
            <a:r>
              <a:rPr lang="en-US" sz="2000" kern="0" spc="-10" dirty="0">
                <a:solidFill>
                  <a:sysClr val="windowText" lastClr="000000"/>
                </a:solidFill>
                <a:latin typeface="Arial"/>
                <a:cs typeface="Arial"/>
              </a:rPr>
              <a:t>strategy:</a:t>
            </a:r>
          </a:p>
          <a:p>
            <a:endParaRPr lang="en-US" sz="2000" kern="0" spc="-10" dirty="0">
              <a:solidFill>
                <a:sysClr val="windowText" lastClr="000000"/>
              </a:solidFill>
              <a:latin typeface="Arial"/>
              <a:cs typeface="Arial"/>
            </a:endParaRPr>
          </a:p>
          <a:p>
            <a:endParaRPr lang="en-US" sz="2400" kern="0" dirty="0">
              <a:solidFill>
                <a:sysClr val="windowText" lastClr="000000"/>
              </a:solidFill>
              <a:latin typeface="Arial"/>
              <a:cs typeface="Arial"/>
            </a:endParaRPr>
          </a:p>
          <a:p>
            <a:endParaRPr lang="en-US" dirty="0"/>
          </a:p>
        </p:txBody>
      </p:sp>
      <p:sp>
        <p:nvSpPr>
          <p:cNvPr id="5" name="Slide Number Placeholder 4">
            <a:extLst>
              <a:ext uri="{FF2B5EF4-FFF2-40B4-BE49-F238E27FC236}">
                <a16:creationId xmlns:a16="http://schemas.microsoft.com/office/drawing/2014/main" id="{546B0EC5-B05D-0254-8CBD-7D53CF236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B7A70D-E265-6341-AB1E-CDBA7C12BC3D}" type="slidenum">
              <a:rPr kumimoji="0" lang="en-US" sz="1200" b="0" i="0" u="none" strike="noStrike" kern="1200" cap="none" spc="0" normalizeH="0" baseline="0" noProof="0" smtClean="0">
                <a:ln>
                  <a:noFill/>
                </a:ln>
                <a:solidFill>
                  <a:srgbClr val="575759">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575759">
                  <a:tint val="75000"/>
                </a:srgbClr>
              </a:solidFill>
              <a:effectLst/>
              <a:uLnTx/>
              <a:uFillTx/>
              <a:latin typeface="Arial" panose="020B0604020202020204" pitchFamily="34" charset="0"/>
              <a:ea typeface="+mn-ea"/>
              <a:cs typeface="+mn-cs"/>
            </a:endParaRPr>
          </a:p>
        </p:txBody>
      </p:sp>
      <p:sp>
        <p:nvSpPr>
          <p:cNvPr id="6" name="object 2">
            <a:extLst>
              <a:ext uri="{FF2B5EF4-FFF2-40B4-BE49-F238E27FC236}">
                <a16:creationId xmlns:a16="http://schemas.microsoft.com/office/drawing/2014/main" id="{90F04C1D-D541-6428-A0E5-7D71A65888C6}"/>
              </a:ext>
            </a:extLst>
          </p:cNvPr>
          <p:cNvSpPr txBox="1"/>
          <p:nvPr/>
        </p:nvSpPr>
        <p:spPr>
          <a:xfrm>
            <a:off x="1883741" y="1980130"/>
            <a:ext cx="8195309" cy="1032334"/>
          </a:xfrm>
          <a:prstGeom prst="rect">
            <a:avLst/>
          </a:prstGeom>
        </p:spPr>
        <p:txBody>
          <a:bodyPr vert="horz" wrap="square" lIns="0" tIns="92710" rIns="0" bIns="0" rtlCol="0">
            <a:spAutoFit/>
          </a:bodyPr>
          <a:lstStyle/>
          <a:p>
            <a:pPr marL="482600" marR="286385" lvl="0" indent="-227329" algn="l" defTabSz="914400" rtl="0" eaLnBrk="1" fontAlgn="auto" latinLnBrk="0" hangingPunct="1">
              <a:lnSpc>
                <a:spcPct val="100000"/>
              </a:lnSpc>
              <a:spcBef>
                <a:spcPts val="600"/>
              </a:spcBef>
              <a:spcAft>
                <a:spcPts val="0"/>
              </a:spcAft>
              <a:buClrTx/>
              <a:buSzTx/>
              <a:buFontTx/>
              <a:buNone/>
              <a:tabLst/>
              <a:defRPr/>
            </a:pPr>
            <a:r>
              <a:rPr kumimoji="0" sz="1600" b="1" i="0" u="sng" strike="noStrike" kern="0" cap="none" spc="0" normalizeH="0" baseline="0" noProof="0" dirty="0">
                <a:ln>
                  <a:noFill/>
                </a:ln>
                <a:solidFill>
                  <a:sysClr val="windowText" lastClr="000000"/>
                </a:solidFill>
                <a:effectLst/>
                <a:uLnTx/>
                <a:uFill>
                  <a:solidFill>
                    <a:srgbClr val="000000"/>
                  </a:solidFill>
                </a:uFill>
                <a:latin typeface="Arial"/>
                <a:ea typeface="+mn-ea"/>
                <a:cs typeface="Arial"/>
              </a:rPr>
              <a:t>Bring</a:t>
            </a:r>
            <a:r>
              <a:rPr kumimoji="0" sz="1600" b="1" i="0" u="sng" strike="noStrike" kern="0" cap="none" spc="-25" normalizeH="0" baseline="0" noProof="0" dirty="0">
                <a:ln>
                  <a:noFill/>
                </a:ln>
                <a:solidFill>
                  <a:sysClr val="windowText" lastClr="000000"/>
                </a:solidFill>
                <a:effectLst/>
                <a:uLnTx/>
                <a:uFill>
                  <a:solidFill>
                    <a:srgbClr val="000000"/>
                  </a:solidFill>
                </a:uFill>
                <a:latin typeface="Arial"/>
                <a:ea typeface="+mn-ea"/>
                <a:cs typeface="Arial"/>
              </a:rPr>
              <a:t> </a:t>
            </a:r>
            <a:r>
              <a:rPr kumimoji="0" sz="1600" b="1" i="0" u="sng" strike="noStrike" kern="0" cap="none" spc="0" normalizeH="0" baseline="0" noProof="0" dirty="0">
                <a:ln>
                  <a:noFill/>
                </a:ln>
                <a:solidFill>
                  <a:sysClr val="windowText" lastClr="000000"/>
                </a:solidFill>
                <a:effectLst/>
                <a:uLnTx/>
                <a:uFill>
                  <a:solidFill>
                    <a:srgbClr val="000000"/>
                  </a:solidFill>
                </a:uFill>
                <a:latin typeface="Arial"/>
                <a:ea typeface="+mn-ea"/>
                <a:cs typeface="Arial"/>
              </a:rPr>
              <a:t>to</a:t>
            </a:r>
            <a:r>
              <a:rPr kumimoji="0" sz="1600" b="1" i="0" u="sng" strike="noStrike" kern="0" cap="none" spc="-60" normalizeH="0" baseline="0" noProof="0" dirty="0">
                <a:ln>
                  <a:noFill/>
                </a:ln>
                <a:solidFill>
                  <a:sysClr val="windowText" lastClr="000000"/>
                </a:solidFill>
                <a:effectLst/>
                <a:uLnTx/>
                <a:uFill>
                  <a:solidFill>
                    <a:srgbClr val="000000"/>
                  </a:solidFill>
                </a:uFill>
                <a:latin typeface="Arial"/>
                <a:ea typeface="+mn-ea"/>
                <a:cs typeface="Arial"/>
              </a:rPr>
              <a:t> </a:t>
            </a:r>
            <a:r>
              <a:rPr kumimoji="0" sz="1600" b="1" i="0" u="sng" strike="noStrike" kern="0" cap="none" spc="0" normalizeH="0" baseline="0" noProof="0" dirty="0">
                <a:ln>
                  <a:noFill/>
                </a:ln>
                <a:solidFill>
                  <a:sysClr val="windowText" lastClr="000000"/>
                </a:solidFill>
                <a:effectLst/>
                <a:uLnTx/>
                <a:uFill>
                  <a:solidFill>
                    <a:srgbClr val="000000"/>
                  </a:solidFill>
                </a:uFill>
                <a:latin typeface="Arial"/>
                <a:ea typeface="+mn-ea"/>
                <a:cs typeface="Arial"/>
              </a:rPr>
              <a:t>Time</a:t>
            </a:r>
            <a:r>
              <a:rPr kumimoji="0" sz="1600" b="1" i="0" u="sng" strike="noStrike" kern="0" cap="none" spc="-15" normalizeH="0" baseline="0" noProof="0" dirty="0">
                <a:ln>
                  <a:noFill/>
                </a:ln>
                <a:solidFill>
                  <a:sysClr val="windowText" lastClr="000000"/>
                </a:solidFill>
                <a:effectLst/>
                <a:uLnTx/>
                <a:uFill>
                  <a:solidFill>
                    <a:srgbClr val="000000"/>
                  </a:solidFill>
                </a:uFill>
                <a:latin typeface="Arial"/>
                <a:ea typeface="+mn-ea"/>
                <a:cs typeface="Arial"/>
              </a:rPr>
              <a:t> </a:t>
            </a:r>
            <a:r>
              <a:rPr kumimoji="0" sz="1600" b="1" i="0" u="sng" strike="noStrike" kern="0" cap="none" spc="0" normalizeH="0" baseline="0" noProof="0" dirty="0">
                <a:ln>
                  <a:noFill/>
                </a:ln>
                <a:solidFill>
                  <a:sysClr val="windowText" lastClr="000000"/>
                </a:solidFill>
                <a:effectLst/>
                <a:uLnTx/>
                <a:uFill>
                  <a:solidFill>
                    <a:srgbClr val="000000"/>
                  </a:solidFill>
                </a:uFill>
                <a:latin typeface="Arial"/>
                <a:ea typeface="+mn-ea"/>
                <a:cs typeface="Arial"/>
              </a:rPr>
              <a:t>in</a:t>
            </a:r>
            <a:r>
              <a:rPr kumimoji="0" sz="1600" b="1" i="0" u="sng" strike="noStrike" kern="0" cap="none" spc="-20" normalizeH="0" baseline="0" noProof="0" dirty="0">
                <a:ln>
                  <a:noFill/>
                </a:ln>
                <a:solidFill>
                  <a:sysClr val="windowText" lastClr="000000"/>
                </a:solidFill>
                <a:effectLst/>
                <a:uLnTx/>
                <a:uFill>
                  <a:solidFill>
                    <a:srgbClr val="000000"/>
                  </a:solidFill>
                </a:uFill>
                <a:latin typeface="Arial"/>
                <a:ea typeface="+mn-ea"/>
                <a:cs typeface="Arial"/>
              </a:rPr>
              <a:t> </a:t>
            </a:r>
            <a:r>
              <a:rPr kumimoji="0" sz="1600" b="1" i="0" u="sng" strike="noStrike" kern="0" cap="none" spc="0" normalizeH="0" baseline="0" noProof="0" dirty="0">
                <a:ln>
                  <a:noFill/>
                </a:ln>
                <a:solidFill>
                  <a:sysClr val="windowText" lastClr="000000"/>
                </a:solidFill>
                <a:effectLst/>
                <a:uLnTx/>
                <a:uFill>
                  <a:solidFill>
                    <a:srgbClr val="000000"/>
                  </a:solidFill>
                </a:uFill>
                <a:latin typeface="Arial"/>
                <a:ea typeface="+mn-ea"/>
                <a:cs typeface="Arial"/>
              </a:rPr>
              <a:t>Position</a:t>
            </a:r>
            <a:r>
              <a:rPr kumimoji="0" sz="1600" b="0" i="0" u="none" strike="noStrike" kern="0" cap="none" spc="0" normalizeH="0" baseline="0" noProof="0" dirty="0">
                <a:ln>
                  <a:noFill/>
                </a:ln>
                <a:solidFill>
                  <a:sysClr val="windowText" lastClr="000000"/>
                </a:solidFill>
                <a:effectLst/>
                <a:uLnTx/>
                <a:uFillTx/>
                <a:latin typeface="Arial"/>
                <a:ea typeface="+mn-ea"/>
                <a:cs typeface="Arial"/>
              </a:rPr>
              <a:t>:</a:t>
            </a:r>
            <a:r>
              <a:rPr kumimoji="0" sz="1600" b="0" i="0" u="none" strike="noStrike" kern="0" cap="none" spc="-50" normalizeH="0" baseline="0" noProof="0" dirty="0">
                <a:ln>
                  <a:noFill/>
                </a:ln>
                <a:solidFill>
                  <a:sysClr val="windowText" lastClr="000000"/>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For</a:t>
            </a:r>
            <a:r>
              <a:rPr kumimoji="0" sz="1600" b="0" i="0" u="none" strike="noStrike" kern="0" cap="none" spc="-2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each</a:t>
            </a:r>
            <a:r>
              <a:rPr kumimoji="0" sz="1600" b="0" i="0" u="none" strike="noStrike" kern="0" cap="none" spc="-3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year</a:t>
            </a:r>
            <a:r>
              <a:rPr kumimoji="0" sz="1600" b="0" i="0" u="none" strike="noStrike" kern="0" cap="none" spc="-1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of</a:t>
            </a:r>
            <a:r>
              <a:rPr kumimoji="0" sz="1600" b="0" i="0" u="none" strike="noStrike" kern="0" cap="none" spc="-30"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time</a:t>
            </a:r>
            <a:r>
              <a:rPr kumimoji="0" sz="1600" b="0" i="0" u="none" strike="noStrike" kern="0" cap="none" spc="-30"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in</a:t>
            </a:r>
            <a:r>
              <a:rPr kumimoji="0" sz="1600" b="0" i="0" u="none" strike="noStrike" kern="0" cap="none" spc="-2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position,</a:t>
            </a:r>
            <a:r>
              <a:rPr kumimoji="0" sz="1600" b="0" i="0" u="none" strike="noStrike" kern="0" cap="none" spc="-5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the</a:t>
            </a:r>
            <a:r>
              <a:rPr kumimoji="0" sz="1600" b="0" i="0" u="none" strike="noStrike" kern="0" cap="none" spc="-3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employee gets</a:t>
            </a:r>
            <a:r>
              <a:rPr kumimoji="0" sz="1600" b="0" i="0" u="none" strike="noStrike" kern="0" cap="none" spc="-50" normalizeH="0" baseline="0" noProof="0" dirty="0">
                <a:ln>
                  <a:noFill/>
                </a:ln>
                <a:solidFill>
                  <a:srgbClr val="292929"/>
                </a:solidFill>
                <a:effectLst/>
                <a:uLnTx/>
                <a:uFillTx/>
                <a:latin typeface="Arial"/>
                <a:ea typeface="+mn-ea"/>
                <a:cs typeface="Arial"/>
              </a:rPr>
              <a:t> </a:t>
            </a:r>
            <a:r>
              <a:rPr kumimoji="0" sz="1600" b="1" i="0" u="none" strike="noStrike" kern="0" cap="none" spc="0" normalizeH="0" baseline="0" noProof="0" dirty="0">
                <a:ln>
                  <a:noFill/>
                </a:ln>
                <a:solidFill>
                  <a:srgbClr val="292929"/>
                </a:solidFill>
                <a:effectLst/>
                <a:uLnTx/>
                <a:uFillTx/>
                <a:latin typeface="Arial"/>
                <a:ea typeface="+mn-ea"/>
                <a:cs typeface="Arial"/>
              </a:rPr>
              <a:t>2%</a:t>
            </a:r>
            <a:r>
              <a:rPr kumimoji="0" sz="1600" b="0" i="0" u="none" strike="noStrike" kern="0" cap="none" spc="-20"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to</a:t>
            </a:r>
            <a:r>
              <a:rPr kumimoji="0" sz="1600" b="0" i="0" u="none" strike="noStrike" kern="0" cap="none" spc="-30"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the</a:t>
            </a:r>
            <a:r>
              <a:rPr kumimoji="0" sz="1600" b="0" i="0" u="none" strike="noStrike" kern="0" cap="none" spc="-35"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new</a:t>
            </a:r>
            <a:r>
              <a:rPr kumimoji="0" sz="1600" b="0" i="0" u="none" strike="noStrike" kern="0" cap="none" spc="-20" normalizeH="0" baseline="0" noProof="0" dirty="0">
                <a:ln>
                  <a:noFill/>
                </a:ln>
                <a:solidFill>
                  <a:srgbClr val="292929"/>
                </a:solidFill>
                <a:effectLst/>
                <a:uLnTx/>
                <a:uFillTx/>
                <a:latin typeface="Arial"/>
                <a:ea typeface="+mn-ea"/>
                <a:cs typeface="Arial"/>
              </a:rPr>
              <a:t> </a:t>
            </a:r>
            <a:r>
              <a:rPr kumimoji="0" sz="1600" b="0" i="0" u="none" strike="noStrike" kern="0" cap="none" spc="0" normalizeH="0" baseline="0" noProof="0" dirty="0">
                <a:ln>
                  <a:noFill/>
                </a:ln>
                <a:solidFill>
                  <a:srgbClr val="292929"/>
                </a:solidFill>
                <a:effectLst/>
                <a:uLnTx/>
                <a:uFillTx/>
                <a:latin typeface="Arial"/>
                <a:ea typeface="+mn-ea"/>
                <a:cs typeface="Arial"/>
              </a:rPr>
              <a:t>range</a:t>
            </a:r>
            <a:r>
              <a:rPr kumimoji="0" sz="1600" b="0" i="0" u="none" strike="noStrike" kern="0" cap="none" spc="-35" normalizeH="0" baseline="0" noProof="0" dirty="0">
                <a:ln>
                  <a:noFill/>
                </a:ln>
                <a:solidFill>
                  <a:srgbClr val="292929"/>
                </a:solidFill>
                <a:effectLst/>
                <a:uLnTx/>
                <a:uFillTx/>
                <a:latin typeface="Arial"/>
                <a:ea typeface="+mn-ea"/>
                <a:cs typeface="Arial"/>
              </a:rPr>
              <a:t> </a:t>
            </a:r>
            <a:r>
              <a:rPr kumimoji="0" sz="1600" b="0" i="0" u="none" strike="noStrike" kern="0" cap="none" spc="-10" normalizeH="0" baseline="0" noProof="0" dirty="0">
                <a:ln>
                  <a:noFill/>
                </a:ln>
                <a:solidFill>
                  <a:srgbClr val="292929"/>
                </a:solidFill>
                <a:effectLst/>
                <a:uLnTx/>
                <a:uFillTx/>
                <a:latin typeface="Arial"/>
                <a:ea typeface="+mn-ea"/>
                <a:cs typeface="Arial"/>
              </a:rPr>
              <a:t>maximum</a:t>
            </a:r>
            <a:r>
              <a:rPr kumimoji="0" lang="en-US" sz="2000" b="0" i="0" u="none" strike="noStrike" kern="0" cap="none" spc="-10" normalizeH="0" baseline="0" noProof="0" dirty="0">
                <a:ln>
                  <a:noFill/>
                </a:ln>
                <a:solidFill>
                  <a:srgbClr val="292929"/>
                </a:solidFill>
                <a:effectLst/>
                <a:uLnTx/>
                <a:uFillTx/>
                <a:latin typeface="Arial"/>
                <a:ea typeface="+mn-ea"/>
                <a:cs typeface="Arial"/>
              </a:rPr>
              <a:t>.</a:t>
            </a:r>
          </a:p>
          <a:p>
            <a:pPr marL="482600" marR="286385" lvl="0" indent="-227329" algn="l" defTabSz="914400" rtl="0" eaLnBrk="1" fontAlgn="auto" latinLnBrk="0" hangingPunct="1">
              <a:lnSpc>
                <a:spcPct val="100000"/>
              </a:lnSpc>
              <a:spcBef>
                <a:spcPts val="600"/>
              </a:spcBef>
              <a:spcAft>
                <a:spcPts val="0"/>
              </a:spcAft>
              <a:buClrTx/>
              <a:buSzTx/>
              <a:buFontTx/>
              <a:buNone/>
              <a:tabLst/>
              <a:defRPr/>
            </a:pPr>
            <a:endParaRPr kumimoji="0" sz="2000" b="0" i="0" u="none" strike="noStrike" kern="0" cap="none" spc="0" normalizeH="0" baseline="0" noProof="0" dirty="0">
              <a:ln>
                <a:noFill/>
              </a:ln>
              <a:solidFill>
                <a:sysClr val="windowText" lastClr="000000"/>
              </a:solidFill>
              <a:effectLst/>
              <a:uLnTx/>
              <a:uFillTx/>
              <a:latin typeface="Arial"/>
              <a:ea typeface="+mn-ea"/>
              <a:cs typeface="Arial"/>
            </a:endParaRPr>
          </a:p>
        </p:txBody>
      </p:sp>
      <p:pic>
        <p:nvPicPr>
          <p:cNvPr id="8" name="Picture 7">
            <a:extLst>
              <a:ext uri="{FF2B5EF4-FFF2-40B4-BE49-F238E27FC236}">
                <a16:creationId xmlns:a16="http://schemas.microsoft.com/office/drawing/2014/main" id="{DBEC7784-B635-11AF-2759-B919A426E229}"/>
              </a:ext>
            </a:extLst>
          </p:cNvPr>
          <p:cNvPicPr>
            <a:picLocks noChangeAspect="1"/>
          </p:cNvPicPr>
          <p:nvPr/>
        </p:nvPicPr>
        <p:blipFill>
          <a:blip r:embed="rId3"/>
          <a:stretch>
            <a:fillRect/>
          </a:stretch>
        </p:blipFill>
        <p:spPr>
          <a:xfrm>
            <a:off x="1975262" y="2825311"/>
            <a:ext cx="7864522" cy="1347333"/>
          </a:xfrm>
          <a:prstGeom prst="rect">
            <a:avLst/>
          </a:prstGeom>
        </p:spPr>
      </p:pic>
      <p:sp>
        <p:nvSpPr>
          <p:cNvPr id="4" name="TextBox 3">
            <a:extLst>
              <a:ext uri="{FF2B5EF4-FFF2-40B4-BE49-F238E27FC236}">
                <a16:creationId xmlns:a16="http://schemas.microsoft.com/office/drawing/2014/main" id="{605E5566-784E-836F-EE35-7A12559C6D14}"/>
              </a:ext>
            </a:extLst>
          </p:cNvPr>
          <p:cNvSpPr txBox="1"/>
          <p:nvPr/>
        </p:nvSpPr>
        <p:spPr>
          <a:xfrm>
            <a:off x="2112950" y="4697553"/>
            <a:ext cx="5907881" cy="646331"/>
          </a:xfrm>
          <a:prstGeom prst="rect">
            <a:avLst/>
          </a:prstGeom>
          <a:noFill/>
        </p:spPr>
        <p:txBody>
          <a:bodyPr wrap="square" rtlCol="0">
            <a:spAutoFit/>
          </a:bodyPr>
          <a:lstStyle/>
          <a:p>
            <a:r>
              <a:rPr lang="en-US" dirty="0"/>
              <a:t>* In 2018, the Agency brought salaries to the minimum of  New Range based on the Comp and Class study Findings</a:t>
            </a:r>
          </a:p>
        </p:txBody>
      </p:sp>
    </p:spTree>
    <p:extLst>
      <p:ext uri="{BB962C8B-B14F-4D97-AF65-F5344CB8AC3E}">
        <p14:creationId xmlns:p14="http://schemas.microsoft.com/office/powerpoint/2010/main" val="880733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 New Look V1" id="{E1E1C8CF-FE6E-634A-AECD-41A58ED68112}" vid="{BD7AE652-3040-B743-8F91-44D010260B96}"/>
    </a:ext>
  </a:extLst>
</a:theme>
</file>

<file path=ppt/theme/theme2.xml><?xml version="1.0" encoding="utf-8"?>
<a:theme xmlns:a="http://schemas.openxmlformats.org/drawingml/2006/main" name="1_ARC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 Theme" id="{038B30B6-7F99-4CBC-83DB-273B2625E4A1}" vid="{AFB54B57-4CE0-40EC-914C-AF8D6DA00F97}"/>
    </a:ext>
  </a:extLst>
</a:theme>
</file>

<file path=ppt/theme/theme3.xml><?xml version="1.0" encoding="utf-8"?>
<a:theme xmlns:a="http://schemas.openxmlformats.org/drawingml/2006/main" name="2_Office Theme">
  <a:themeElements>
    <a:clrScheme name="ARC Theme">
      <a:dk1>
        <a:srgbClr val="575759"/>
      </a:dk1>
      <a:lt1>
        <a:srgbClr val="FFFFFF"/>
      </a:lt1>
      <a:dk2>
        <a:srgbClr val="FCB700"/>
      </a:dk2>
      <a:lt2>
        <a:srgbClr val="F2F2F2"/>
      </a:lt2>
      <a:accent1>
        <a:srgbClr val="FCB700"/>
      </a:accent1>
      <a:accent2>
        <a:srgbClr val="55B7B0"/>
      </a:accent2>
      <a:accent3>
        <a:srgbClr val="99AD3B"/>
      </a:accent3>
      <a:accent4>
        <a:srgbClr val="F07377"/>
      </a:accent4>
      <a:accent5>
        <a:srgbClr val="575759"/>
      </a:accent5>
      <a:accent6>
        <a:srgbClr val="1C71B2"/>
      </a:accent6>
      <a:hlink>
        <a:srgbClr val="575759"/>
      </a:hlink>
      <a:folHlink>
        <a:srgbClr val="5CC4B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 New Look V1" id="{E1E1C8CF-FE6E-634A-AECD-41A58ED68112}" vid="{BD7AE652-3040-B743-8F91-44D010260B96}"/>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b 15 ARC Mgrs Meeting - Template" id="{EEE60ED7-E52C-449A-BEC7-E64C0CB5391D}" vid="{3700055F-0636-46C6-AE64-5492154EA257}"/>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zxqk xmlns="9f6bbc11-7728-4a3f-9d0b-a692dbae8575" xsi:nil="true"/>
    <Category xmlns="9f6bbc11-7728-4a3f-9d0b-a692dbae8575">
      <Value>Staff Meetings</Value>
    </Category>
    <IconOverlay xmlns="http://schemas.microsoft.com/sharepoint/v4" xsi:nil="true"/>
    <PublishingExpirationDate xmlns="http://schemas.microsoft.com/sharepoint/v3" xsi:nil="true"/>
    <PublishingStartDate xmlns="http://schemas.microsoft.com/sharepoint/v3" xsi:nil="true"/>
    <Category2 xmlns="9f6bbc11-7728-4a3f-9d0b-a692dbae8575" xsi:nil="true"/>
    <Notes1 xmlns="d592cbeb-5486-42aa-8a35-2563d72fa0b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A1DBFABAD418E4594334C39A3FA6ACC" ma:contentTypeVersion="17" ma:contentTypeDescription="Create a new document." ma:contentTypeScope="" ma:versionID="6f0e4315bc138f804e5fb0ad157defe9">
  <xsd:schema xmlns:xsd="http://www.w3.org/2001/XMLSchema" xmlns:xs="http://www.w3.org/2001/XMLSchema" xmlns:p="http://schemas.microsoft.com/office/2006/metadata/properties" xmlns:ns1="http://schemas.microsoft.com/sharepoint/v3" xmlns:ns2="d592cbeb-5486-42aa-8a35-2563d72fa0bc" xmlns:ns3="9f6bbc11-7728-4a3f-9d0b-a692dbae8575" xmlns:ns4="http://schemas.microsoft.com/sharepoint/v4" targetNamespace="http://schemas.microsoft.com/office/2006/metadata/properties" ma:root="true" ma:fieldsID="e7031f7560afaa0b25ae160adf655365" ns1:_="" ns2:_="" ns3:_="" ns4:_="">
    <xsd:import namespace="http://schemas.microsoft.com/sharepoint/v3"/>
    <xsd:import namespace="d592cbeb-5486-42aa-8a35-2563d72fa0bc"/>
    <xsd:import namespace="9f6bbc11-7728-4a3f-9d0b-a692dbae8575"/>
    <xsd:import namespace="http://schemas.microsoft.com/sharepoint/v4"/>
    <xsd:element name="properties">
      <xsd:complexType>
        <xsd:sequence>
          <xsd:element name="documentManagement">
            <xsd:complexType>
              <xsd:all>
                <xsd:element ref="ns2:Notes1" minOccurs="0"/>
                <xsd:element ref="ns3:Category" minOccurs="0"/>
                <xsd:element ref="ns3:MediaServiceMetadata" minOccurs="0"/>
                <xsd:element ref="ns3:MediaServiceFastMetadata" minOccurs="0"/>
                <xsd:element ref="ns4:IconOverlay" minOccurs="0"/>
                <xsd:element ref="ns1:PublishingStartDate" minOccurs="0"/>
                <xsd:element ref="ns1:PublishingExpirationDate" minOccurs="0"/>
                <xsd:element ref="ns3:Category2" minOccurs="0"/>
                <xsd:element ref="ns3:zxqk" minOccurs="0"/>
                <xsd:element ref="ns3:MediaServiceDateTaken" minOccurs="0"/>
                <xsd:element ref="ns2:SharedWithUsers" minOccurs="0"/>
                <xsd:element ref="ns2:SharedWithDetails" minOccurs="0"/>
                <xsd:element ref="ns3:MediaLengthInSeconds" minOccurs="0"/>
                <xsd:element ref="ns3:MediaServiceObjectDetectorVersions"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3"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4"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592cbeb-5486-42aa-8a35-2563d72fa0bc" elementFormDefault="qualified">
    <xsd:import namespace="http://schemas.microsoft.com/office/2006/documentManagement/types"/>
    <xsd:import namespace="http://schemas.microsoft.com/office/infopath/2007/PartnerControls"/>
    <xsd:element name="Notes1" ma:index="8" nillable="true" ma:displayName="Notes" ma:internalName="Notes1">
      <xsd:simpleType>
        <xsd:restriction base="dms:Note">
          <xsd:maxLength value="255"/>
        </xsd:restrict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6bbc11-7728-4a3f-9d0b-a692dbae8575" elementFormDefault="qualified">
    <xsd:import namespace="http://schemas.microsoft.com/office/2006/documentManagement/types"/>
    <xsd:import namespace="http://schemas.microsoft.com/office/infopath/2007/PartnerControls"/>
    <xsd:element name="Category" ma:index="9" nillable="true" ma:displayName="Category" ma:internalName="Category">
      <xsd:complexType>
        <xsd:complexContent>
          <xsd:extension base="dms:MultiChoice">
            <xsd:sequence>
              <xsd:element name="Value" maxOccurs="unbounded" minOccurs="0" nillable="true">
                <xsd:simpleType>
                  <xsd:restriction base="dms:Choice">
                    <xsd:enumeration value="Archived"/>
                    <xsd:enumeration value="Benefits - Dental"/>
                    <xsd:enumeration value="Benefits - Disability"/>
                    <xsd:enumeration value="Benefits - Elections"/>
                    <xsd:enumeration value="Benefits - EAP"/>
                    <xsd:enumeration value="Benefits - Employee Fund"/>
                    <xsd:enumeration value="Benefits - FMLA"/>
                    <xsd:enumeration value="Benefits - FSA"/>
                    <xsd:enumeration value="Benefits - Health Advocate"/>
                    <xsd:enumeration value="Benefits - Holidays"/>
                    <xsd:enumeration value="Benefits - Life Insurance"/>
                    <xsd:enumeration value="Benefits - Medical"/>
                    <xsd:enumeration value="Benefits - Other"/>
                    <xsd:enumeration value="Benefits - Overview"/>
                    <xsd:enumeration value="Benefits - Premiums"/>
                    <xsd:enumeration value="Benefits - Retirement"/>
                    <xsd:enumeration value="Benefits - Supplemental Coverage"/>
                    <xsd:enumeration value="Benefits - Support Contacts"/>
                    <xsd:enumeration value="Benefits - Tuition Reimbursement"/>
                    <xsd:enumeration value="Benefits - Vision"/>
                    <xsd:enumeration value="2023 Classification &amp; Compensation"/>
                    <xsd:enumeration value="2019 Classification &amp; Compensation"/>
                    <xsd:enumeration value="Employee Orientation"/>
                    <xsd:enumeration value="Employment"/>
                    <xsd:enumeration value="Health &amp; Wellness"/>
                    <xsd:enumeration value="Learning and Professional Development"/>
                    <xsd:enumeration value="Policies"/>
                    <xsd:enumeration value="Professional Development"/>
                    <xsd:enumeration value="Special Events"/>
                    <xsd:enumeration value="Staff Meetings"/>
                    <xsd:enumeration value="Training"/>
                  </xsd:restriction>
                </xsd:simpleType>
              </xsd:element>
            </xsd:sequence>
          </xsd:extension>
        </xsd:complexContent>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Category2" ma:index="15" nillable="true" ma:displayName="Category2" ma:format="Dropdown" ma:internalName="Category2">
      <xsd:simpleType>
        <xsd:restriction base="dms:Choice">
          <xsd:enumeration value="Presentation"/>
          <xsd:enumeration value="Image"/>
          <xsd:enumeration value="Video"/>
          <xsd:enumeration value="2019 Classification Structure"/>
          <xsd:enumeration value="2018 Classification Structure"/>
          <xsd:enumeration value="Communications &amp; Marketing"/>
          <xsd:enumeration value="Data Analysis"/>
          <xsd:enumeration value="Executive"/>
          <xsd:enumeration value="Financial Services"/>
          <xsd:enumeration value="Management Services"/>
          <xsd:enumeration value="Planning"/>
          <xsd:enumeration value="Program/Project Administration"/>
          <xsd:enumeration value="Direct Client Services"/>
          <xsd:enumeration value="Stand-Alone"/>
          <xsd:enumeration value="Technology Services"/>
          <xsd:enumeration value="GIS"/>
          <xsd:enumeration value="Talent Management"/>
        </xsd:restriction>
      </xsd:simpleType>
    </xsd:element>
    <xsd:element name="zxqk" ma:index="16" nillable="true" ma:displayName="Provider" ma:format="Dropdown" ma:internalName="zxqk">
      <xsd:simpleType>
        <xsd:restriction base="dms:Choice">
          <xsd:enumeration value="Guardian"/>
          <xsd:enumeration value="Lincoln"/>
          <xsd:enumeration value="Fidelity"/>
          <xsd:enumeration value="Vanguard"/>
          <xsd:enumeration value="Defined Benefit Plan"/>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5EC40A-28BE-43B5-88E2-6209F6BBA6AA}">
  <ds:schemaRefs>
    <ds:schemaRef ds:uri="http://purl.org/dc/elements/1.1/"/>
    <ds:schemaRef ds:uri="http://schemas.microsoft.com/sharepoint/v4"/>
    <ds:schemaRef ds:uri="d592cbeb-5486-42aa-8a35-2563d72fa0bc"/>
    <ds:schemaRef ds:uri="http://schemas.microsoft.com/office/2006/documentManagement/types"/>
    <ds:schemaRef ds:uri="9f6bbc11-7728-4a3f-9d0b-a692dbae8575"/>
    <ds:schemaRef ds:uri="http://schemas.microsoft.com/sharepoint/v3"/>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2CA17EF0-767E-4692-B836-E0E9BA52F6C5}">
  <ds:schemaRefs>
    <ds:schemaRef ds:uri="http://schemas.microsoft.com/sharepoint/v3/contenttype/forms"/>
  </ds:schemaRefs>
</ds:datastoreItem>
</file>

<file path=customXml/itemProps3.xml><?xml version="1.0" encoding="utf-8"?>
<ds:datastoreItem xmlns:ds="http://schemas.openxmlformats.org/officeDocument/2006/customXml" ds:itemID="{F414D34A-4E52-49AF-B7D3-7613B97F2D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592cbeb-5486-42aa-8a35-2563d72fa0bc"/>
    <ds:schemaRef ds:uri="9f6bbc11-7728-4a3f-9d0b-a692dbae8575"/>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1970</TotalTime>
  <Words>2162</Words>
  <Application>Microsoft Macintosh PowerPoint</Application>
  <PresentationFormat>Widescreen</PresentationFormat>
  <Paragraphs>281</Paragraphs>
  <Slides>31</Slides>
  <Notes>15</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31</vt:i4>
      </vt:variant>
    </vt:vector>
  </HeadingPairs>
  <TitlesOfParts>
    <vt:vector size="54" baseType="lpstr">
      <vt:lpstr>Arial</vt:lpstr>
      <vt:lpstr>Arial Nova Cond</vt:lpstr>
      <vt:lpstr>Arial Nova Cond Light</vt:lpstr>
      <vt:lpstr>Bahnschrift Light Condensed</vt:lpstr>
      <vt:lpstr>Calibri</vt:lpstr>
      <vt:lpstr>Calibri Light</vt:lpstr>
      <vt:lpstr>Courier New</vt:lpstr>
      <vt:lpstr>Franklin Gothic Book</vt:lpstr>
      <vt:lpstr>Franklin Gothic Demi</vt:lpstr>
      <vt:lpstr>Franklin Gothic Demi Cond</vt:lpstr>
      <vt:lpstr>Franklin Gothic Heavy</vt:lpstr>
      <vt:lpstr>Helvetica</vt:lpstr>
      <vt:lpstr>Oswald</vt:lpstr>
      <vt:lpstr>Symbol</vt:lpstr>
      <vt:lpstr>System Font Regular</vt:lpstr>
      <vt:lpstr>Times New Roman</vt:lpstr>
      <vt:lpstr>Wingdings</vt:lpstr>
      <vt:lpstr>Office Theme</vt:lpstr>
      <vt:lpstr>1_ARC Theme</vt:lpstr>
      <vt:lpstr>2_Office Theme</vt:lpstr>
      <vt:lpstr>3_Office Theme</vt:lpstr>
      <vt:lpstr>4_Office Theme</vt:lpstr>
      <vt:lpstr>5_office theme</vt:lpstr>
      <vt:lpstr>All-Hands Staff Meeting </vt:lpstr>
      <vt:lpstr>PowerPoint Presentation</vt:lpstr>
      <vt:lpstr>PowerPoint Presentation</vt:lpstr>
      <vt:lpstr>PowerPoint Presentation</vt:lpstr>
      <vt:lpstr>PowerPoint Presentation</vt:lpstr>
      <vt:lpstr>PowerPoint Presentation</vt:lpstr>
      <vt:lpstr>PowerPoint Presentation</vt:lpstr>
      <vt:lpstr>Pay Equity and Market Based Findings &amp; Recommendations </vt:lpstr>
      <vt:lpstr>Classification &amp; Compensation – Cost Implementation</vt:lpstr>
      <vt:lpstr>Classification &amp; Compensation – Structure Implementation</vt:lpstr>
      <vt:lpstr>PowerPoint Presentation</vt:lpstr>
      <vt:lpstr>Q&amp;A</vt:lpstr>
      <vt:lpstr>PowerPoint Presentation</vt:lpstr>
      <vt:lpstr>Commuter Benefits</vt:lpstr>
      <vt:lpstr>Paid Parental Leave</vt:lpstr>
      <vt:lpstr>Paid Parental Leave Procedure</vt:lpstr>
      <vt:lpstr>PowerPoint Presentation</vt:lpstr>
      <vt:lpstr>Amwins Assist Now Available!</vt:lpstr>
      <vt:lpstr>PowerPoint Presentation</vt:lpstr>
      <vt:lpstr>Key Checkpoints</vt:lpstr>
      <vt:lpstr>PowerPoint Presentation</vt:lpstr>
      <vt:lpstr>2024 Cyber Attacks</vt:lpstr>
      <vt:lpstr>Phishing Risk Results</vt:lpstr>
      <vt:lpstr>What Can Happen</vt:lpstr>
      <vt:lpstr>Cybersecurity Prevention Measures </vt:lpstr>
      <vt:lpstr>Questions  “Remember hackers haven’t changed only the tools”</vt:lpstr>
      <vt:lpstr>PowerPoint Presentation</vt:lpstr>
      <vt:lpstr>PowerPoint Presentation</vt:lpstr>
      <vt:lpstr>Operational Successes </vt:lpstr>
      <vt:lpstr>PowerPoint Presentation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Barry Golivesky</dc:creator>
  <cp:lastModifiedBy>Will Wright</cp:lastModifiedBy>
  <cp:revision>76</cp:revision>
  <cp:lastPrinted>2024-02-06T13:19:20Z</cp:lastPrinted>
  <dcterms:created xsi:type="dcterms:W3CDTF">2023-02-23T14:24:01Z</dcterms:created>
  <dcterms:modified xsi:type="dcterms:W3CDTF">2024-02-27T18:56:03Z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0x010100BA1DBFABAD418E4594334C39A3FA6ACC</vt:lpwstr>
  </property>
</Properties>
</file>